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73" r:id="rId5"/>
    <p:sldId id="263" r:id="rId6"/>
    <p:sldId id="264" r:id="rId7"/>
    <p:sldId id="261" r:id="rId8"/>
    <p:sldId id="262" r:id="rId9"/>
    <p:sldId id="265" r:id="rId10"/>
    <p:sldId id="266" r:id="rId11"/>
    <p:sldId id="268" r:id="rId12"/>
    <p:sldId id="269" r:id="rId13"/>
    <p:sldId id="270" r:id="rId14"/>
    <p:sldId id="267" r:id="rId15"/>
    <p:sldId id="271" r:id="rId16"/>
    <p:sldId id="272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2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52DEF1-FFA2-47B6-9699-30523A9F8B6C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05005DD3-A5E3-4525-A465-84FD19F17DA0}">
      <dgm:prSet phldrT="[文字]" custT="1"/>
      <dgm:spPr/>
      <dgm:t>
        <a:bodyPr/>
        <a:lstStyle/>
        <a:p>
          <a:r>
            <a:rPr lang="zh-TW" altLang="en-US" sz="2400" dirty="0" smtClean="0"/>
            <a:t>插上電源</a:t>
          </a:r>
          <a:endParaRPr lang="zh-TW" altLang="en-US" sz="2400" dirty="0"/>
        </a:p>
      </dgm:t>
    </dgm:pt>
    <dgm:pt modelId="{97D3763C-BA27-4AD1-AF77-17A3AC456A02}" type="parTrans" cxnId="{48FD3968-99CA-41C3-AD6D-E0912542E9E8}">
      <dgm:prSet/>
      <dgm:spPr/>
      <dgm:t>
        <a:bodyPr/>
        <a:lstStyle/>
        <a:p>
          <a:endParaRPr lang="zh-TW" altLang="en-US"/>
        </a:p>
      </dgm:t>
    </dgm:pt>
    <dgm:pt modelId="{6DF0120C-34FA-4A4C-BBE1-C18AC92F881A}" type="sibTrans" cxnId="{48FD3968-99CA-41C3-AD6D-E0912542E9E8}">
      <dgm:prSet/>
      <dgm:spPr/>
      <dgm:t>
        <a:bodyPr/>
        <a:lstStyle/>
        <a:p>
          <a:endParaRPr lang="zh-TW" altLang="en-US"/>
        </a:p>
      </dgm:t>
    </dgm:pt>
    <dgm:pt modelId="{3D43E6DC-CE42-4179-8343-0A93971C98CB}">
      <dgm:prSet phldrT="[文字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zh-TW" altLang="en-US" dirty="0"/>
        </a:p>
      </dgm:t>
    </dgm:pt>
    <dgm:pt modelId="{86F8798C-8D2E-4C58-A990-96B38CA1C867}" type="parTrans" cxnId="{F03AE85B-77EE-41DD-81AA-A621D6BA49DD}">
      <dgm:prSet/>
      <dgm:spPr/>
      <dgm:t>
        <a:bodyPr/>
        <a:lstStyle/>
        <a:p>
          <a:endParaRPr lang="zh-TW" altLang="en-US"/>
        </a:p>
      </dgm:t>
    </dgm:pt>
    <dgm:pt modelId="{24616370-DEA0-4659-A985-8AF3441906C5}" type="sibTrans" cxnId="{F03AE85B-77EE-41DD-81AA-A621D6BA49DD}">
      <dgm:prSet/>
      <dgm:spPr/>
      <dgm:t>
        <a:bodyPr/>
        <a:lstStyle/>
        <a:p>
          <a:endParaRPr lang="zh-TW" altLang="en-US"/>
        </a:p>
      </dgm:t>
    </dgm:pt>
    <dgm:pt modelId="{49DC3784-1CAA-45A7-B0BB-C60744438833}">
      <dgm:prSet phldrT="[文字]" custT="1"/>
      <dgm:spPr/>
      <dgm:t>
        <a:bodyPr/>
        <a:lstStyle/>
        <a:p>
          <a:r>
            <a:rPr lang="zh-TW" altLang="en-US" sz="2400" dirty="0" smtClean="0">
              <a:sym typeface="Wingdings" pitchFamily="2" charset="2"/>
            </a:rPr>
            <a:t>安裝探針</a:t>
          </a:r>
          <a:endParaRPr lang="zh-TW" altLang="en-US" sz="2400" dirty="0"/>
        </a:p>
      </dgm:t>
    </dgm:pt>
    <dgm:pt modelId="{D9192ACA-20A9-4668-AAC4-4E3A724C99FF}" type="parTrans" cxnId="{6ADFD4B8-530C-47BF-8FC3-B735139AD596}">
      <dgm:prSet/>
      <dgm:spPr/>
      <dgm:t>
        <a:bodyPr/>
        <a:lstStyle/>
        <a:p>
          <a:endParaRPr lang="zh-TW" altLang="en-US"/>
        </a:p>
      </dgm:t>
    </dgm:pt>
    <dgm:pt modelId="{D09EF59B-4E5F-4FED-B088-4AD959B1AE1A}" type="sibTrans" cxnId="{6ADFD4B8-530C-47BF-8FC3-B735139AD596}">
      <dgm:prSet/>
      <dgm:spPr/>
      <dgm:t>
        <a:bodyPr/>
        <a:lstStyle/>
        <a:p>
          <a:endParaRPr lang="zh-TW" altLang="en-US"/>
        </a:p>
      </dgm:t>
    </dgm:pt>
    <dgm:pt modelId="{F45A36A0-7FB0-4B40-8E19-460FC76B8E3C}">
      <dgm:prSet phldrT="[文字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zh-TW" altLang="en-US" dirty="0"/>
        </a:p>
      </dgm:t>
    </dgm:pt>
    <dgm:pt modelId="{3D58CA05-13E4-4075-A2B6-78CEA28AF7FD}" type="parTrans" cxnId="{E2155E27-057D-4642-9F8C-C8E595108D51}">
      <dgm:prSet/>
      <dgm:spPr/>
      <dgm:t>
        <a:bodyPr/>
        <a:lstStyle/>
        <a:p>
          <a:endParaRPr lang="zh-TW" altLang="en-US"/>
        </a:p>
      </dgm:t>
    </dgm:pt>
    <dgm:pt modelId="{5A34206E-455B-4B34-89E9-A477DA39BF38}" type="sibTrans" cxnId="{E2155E27-057D-4642-9F8C-C8E595108D51}">
      <dgm:prSet/>
      <dgm:spPr/>
      <dgm:t>
        <a:bodyPr/>
        <a:lstStyle/>
        <a:p>
          <a:endParaRPr lang="zh-TW" altLang="en-US"/>
        </a:p>
      </dgm:t>
    </dgm:pt>
    <dgm:pt modelId="{87577903-338D-4FBC-9BE6-7D99B359B7E2}">
      <dgm:prSet phldrT="[文字]"/>
      <dgm:spPr/>
      <dgm:t>
        <a:bodyPr/>
        <a:lstStyle/>
        <a:p>
          <a:r>
            <a:rPr lang="zh-TW" altLang="en-US" dirty="0" smtClean="0">
              <a:sym typeface="Wingdings" pitchFamily="2" charset="2"/>
            </a:rPr>
            <a:t>若探針故障或未安裝則螢幕顯示</a:t>
          </a:r>
          <a:r>
            <a:rPr lang="en-US" altLang="zh-TW" dirty="0" smtClean="0">
              <a:sym typeface="Wingdings" pitchFamily="2" charset="2"/>
            </a:rPr>
            <a:t>Err</a:t>
          </a:r>
          <a:endParaRPr lang="zh-TW" altLang="en-US" dirty="0"/>
        </a:p>
      </dgm:t>
    </dgm:pt>
    <dgm:pt modelId="{92CC3251-FECE-4199-B701-9254937606C6}" type="parTrans" cxnId="{C373F7C8-D206-4E13-B7DC-C8982CA46A74}">
      <dgm:prSet/>
      <dgm:spPr/>
      <dgm:t>
        <a:bodyPr/>
        <a:lstStyle/>
        <a:p>
          <a:endParaRPr lang="zh-TW" altLang="en-US"/>
        </a:p>
      </dgm:t>
    </dgm:pt>
    <dgm:pt modelId="{EEA0B97E-0F85-4C6F-80BA-713CC0EAAE44}" type="sibTrans" cxnId="{C373F7C8-D206-4E13-B7DC-C8982CA46A74}">
      <dgm:prSet/>
      <dgm:spPr/>
      <dgm:t>
        <a:bodyPr/>
        <a:lstStyle/>
        <a:p>
          <a:endParaRPr lang="zh-TW" altLang="en-US"/>
        </a:p>
      </dgm:t>
    </dgm:pt>
    <dgm:pt modelId="{96872A58-1636-42E3-82BD-28A9B993E383}" type="pres">
      <dgm:prSet presAssocID="{6352DEF1-FFA2-47B6-9699-30523A9F8B6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24888E5-1A6F-4709-A66E-75237B320D64}" type="pres">
      <dgm:prSet presAssocID="{05005DD3-A5E3-4525-A465-84FD19F17DA0}" presName="composite" presStyleCnt="0"/>
      <dgm:spPr/>
    </dgm:pt>
    <dgm:pt modelId="{EA3E35ED-F068-46F6-A1FC-2A9F7143D94A}" type="pres">
      <dgm:prSet presAssocID="{05005DD3-A5E3-4525-A465-84FD19F17DA0}" presName="parentText" presStyleLbl="alignNode1" presStyleIdx="0" presStyleCnt="3" custLinFactNeighborX="-2370" custLinFactNeighborY="2057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3228BB1-F2CD-4F93-BF95-600137FFF364}" type="pres">
      <dgm:prSet presAssocID="{05005DD3-A5E3-4525-A465-84FD19F17DA0}" presName="descendantText" presStyleLbl="alignAcc1" presStyleIdx="0" presStyleCnt="3" custScaleX="19915" custScaleY="154815" custLinFactNeighborX="3216" custLinFactNeighborY="1461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FC32C18-B1E7-4692-9D96-B1F0AE563E1B}" type="pres">
      <dgm:prSet presAssocID="{6DF0120C-34FA-4A4C-BBE1-C18AC92F881A}" presName="sp" presStyleCnt="0"/>
      <dgm:spPr/>
    </dgm:pt>
    <dgm:pt modelId="{8937F7F9-FAA4-4D0F-92B3-BBBAC3368A5C}" type="pres">
      <dgm:prSet presAssocID="{49DC3784-1CAA-45A7-B0BB-C60744438833}" presName="composite" presStyleCnt="0"/>
      <dgm:spPr/>
    </dgm:pt>
    <dgm:pt modelId="{B6D2B036-9945-4CC1-96B7-35209014AA0B}" type="pres">
      <dgm:prSet presAssocID="{49DC3784-1CAA-45A7-B0BB-C60744438833}" presName="parentText" presStyleLbl="alignNode1" presStyleIdx="1" presStyleCnt="3" custLinFactNeighborX="-2370" custLinFactNeighborY="-7457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D1961CC-1C70-41E2-B7EE-1C75988D98D4}" type="pres">
      <dgm:prSet presAssocID="{49DC3784-1CAA-45A7-B0BB-C60744438833}" presName="descendantText" presStyleLbl="alignAcc1" presStyleIdx="1" presStyleCnt="3" custScaleX="19680" custScaleY="164741" custLinFactNeighborX="3240" custLinFactNeighborY="1026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AE0D70A-F354-4979-9B6D-718AF81A632A}" type="pres">
      <dgm:prSet presAssocID="{D09EF59B-4E5F-4FED-B088-4AD959B1AE1A}" presName="sp" presStyleCnt="0"/>
      <dgm:spPr/>
    </dgm:pt>
    <dgm:pt modelId="{1DFE2CC9-9291-452E-9A67-F1A2EEC112C4}" type="pres">
      <dgm:prSet presAssocID="{87577903-338D-4FBC-9BE6-7D99B359B7E2}" presName="composite" presStyleCnt="0"/>
      <dgm:spPr/>
    </dgm:pt>
    <dgm:pt modelId="{49CB86A3-87F4-4EDD-9C34-326BC99AC707}" type="pres">
      <dgm:prSet presAssocID="{87577903-338D-4FBC-9BE6-7D99B359B7E2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657F47B-BCDE-4C54-BCE3-A674A44438EF}" type="pres">
      <dgm:prSet presAssocID="{87577903-338D-4FBC-9BE6-7D99B359B7E2}" presName="descendantText" presStyleLbl="alignAcc1" presStyleIdx="2" presStyleCnt="3" custScaleX="27194" custScaleY="99839" custLinFactNeighborX="1501" custLinFactNeighborY="11499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</dgm:ptLst>
  <dgm:cxnLst>
    <dgm:cxn modelId="{AF0CDED2-EF1A-41F9-8CD9-831FF7261FAC}" type="presOf" srcId="{F45A36A0-7FB0-4B40-8E19-460FC76B8E3C}" destId="{0D1961CC-1C70-41E2-B7EE-1C75988D98D4}" srcOrd="0" destOrd="0" presId="urn:microsoft.com/office/officeart/2005/8/layout/chevron2"/>
    <dgm:cxn modelId="{949B3B1A-0439-437F-9BC0-ECD4ED58D123}" type="presOf" srcId="{49DC3784-1CAA-45A7-B0BB-C60744438833}" destId="{B6D2B036-9945-4CC1-96B7-35209014AA0B}" srcOrd="0" destOrd="0" presId="urn:microsoft.com/office/officeart/2005/8/layout/chevron2"/>
    <dgm:cxn modelId="{67DF4E9F-CA1E-4084-9DA2-41680A1EE5B0}" type="presOf" srcId="{05005DD3-A5E3-4525-A465-84FD19F17DA0}" destId="{EA3E35ED-F068-46F6-A1FC-2A9F7143D94A}" srcOrd="0" destOrd="0" presId="urn:microsoft.com/office/officeart/2005/8/layout/chevron2"/>
    <dgm:cxn modelId="{C04E91AB-49F8-4E78-98B5-B7AB55D03493}" type="presOf" srcId="{87577903-338D-4FBC-9BE6-7D99B359B7E2}" destId="{49CB86A3-87F4-4EDD-9C34-326BC99AC707}" srcOrd="0" destOrd="0" presId="urn:microsoft.com/office/officeart/2005/8/layout/chevron2"/>
    <dgm:cxn modelId="{6ADFD4B8-530C-47BF-8FC3-B735139AD596}" srcId="{6352DEF1-FFA2-47B6-9699-30523A9F8B6C}" destId="{49DC3784-1CAA-45A7-B0BB-C60744438833}" srcOrd="1" destOrd="0" parTransId="{D9192ACA-20A9-4668-AAC4-4E3A724C99FF}" sibTransId="{D09EF59B-4E5F-4FED-B088-4AD959B1AE1A}"/>
    <dgm:cxn modelId="{979E7A4D-F366-44E3-ADCD-F8C2D1C841EF}" type="presOf" srcId="{6352DEF1-FFA2-47B6-9699-30523A9F8B6C}" destId="{96872A58-1636-42E3-82BD-28A9B993E383}" srcOrd="0" destOrd="0" presId="urn:microsoft.com/office/officeart/2005/8/layout/chevron2"/>
    <dgm:cxn modelId="{146AE04B-8BDB-4058-A60C-CB5FB697645C}" type="presOf" srcId="{3D43E6DC-CE42-4179-8343-0A93971C98CB}" destId="{23228BB1-F2CD-4F93-BF95-600137FFF364}" srcOrd="0" destOrd="0" presId="urn:microsoft.com/office/officeart/2005/8/layout/chevron2"/>
    <dgm:cxn modelId="{E2155E27-057D-4642-9F8C-C8E595108D51}" srcId="{49DC3784-1CAA-45A7-B0BB-C60744438833}" destId="{F45A36A0-7FB0-4B40-8E19-460FC76B8E3C}" srcOrd="0" destOrd="0" parTransId="{3D58CA05-13E4-4075-A2B6-78CEA28AF7FD}" sibTransId="{5A34206E-455B-4B34-89E9-A477DA39BF38}"/>
    <dgm:cxn modelId="{48FD3968-99CA-41C3-AD6D-E0912542E9E8}" srcId="{6352DEF1-FFA2-47B6-9699-30523A9F8B6C}" destId="{05005DD3-A5E3-4525-A465-84FD19F17DA0}" srcOrd="0" destOrd="0" parTransId="{97D3763C-BA27-4AD1-AF77-17A3AC456A02}" sibTransId="{6DF0120C-34FA-4A4C-BBE1-C18AC92F881A}"/>
    <dgm:cxn modelId="{F03AE85B-77EE-41DD-81AA-A621D6BA49DD}" srcId="{05005DD3-A5E3-4525-A465-84FD19F17DA0}" destId="{3D43E6DC-CE42-4179-8343-0A93971C98CB}" srcOrd="0" destOrd="0" parTransId="{86F8798C-8D2E-4C58-A990-96B38CA1C867}" sibTransId="{24616370-DEA0-4659-A985-8AF3441906C5}"/>
    <dgm:cxn modelId="{C373F7C8-D206-4E13-B7DC-C8982CA46A74}" srcId="{6352DEF1-FFA2-47B6-9699-30523A9F8B6C}" destId="{87577903-338D-4FBC-9BE6-7D99B359B7E2}" srcOrd="2" destOrd="0" parTransId="{92CC3251-FECE-4199-B701-9254937606C6}" sibTransId="{EEA0B97E-0F85-4C6F-80BA-713CC0EAAE44}"/>
    <dgm:cxn modelId="{B5C41A2E-6908-42C4-947C-FE1498299C73}" type="presParOf" srcId="{96872A58-1636-42E3-82BD-28A9B993E383}" destId="{B24888E5-1A6F-4709-A66E-75237B320D64}" srcOrd="0" destOrd="0" presId="urn:microsoft.com/office/officeart/2005/8/layout/chevron2"/>
    <dgm:cxn modelId="{D75A32D9-472B-4085-B117-1FFADFF68B99}" type="presParOf" srcId="{B24888E5-1A6F-4709-A66E-75237B320D64}" destId="{EA3E35ED-F068-46F6-A1FC-2A9F7143D94A}" srcOrd="0" destOrd="0" presId="urn:microsoft.com/office/officeart/2005/8/layout/chevron2"/>
    <dgm:cxn modelId="{C8A57F2B-4A94-4D8F-AE5B-4E432593C520}" type="presParOf" srcId="{B24888E5-1A6F-4709-A66E-75237B320D64}" destId="{23228BB1-F2CD-4F93-BF95-600137FFF364}" srcOrd="1" destOrd="0" presId="urn:microsoft.com/office/officeart/2005/8/layout/chevron2"/>
    <dgm:cxn modelId="{CDA35A7C-7E5A-44E4-BB17-65021157C9C4}" type="presParOf" srcId="{96872A58-1636-42E3-82BD-28A9B993E383}" destId="{DFC32C18-B1E7-4692-9D96-B1F0AE563E1B}" srcOrd="1" destOrd="0" presId="urn:microsoft.com/office/officeart/2005/8/layout/chevron2"/>
    <dgm:cxn modelId="{D9498122-C15A-41F7-81D5-ED490A665492}" type="presParOf" srcId="{96872A58-1636-42E3-82BD-28A9B993E383}" destId="{8937F7F9-FAA4-4D0F-92B3-BBBAC3368A5C}" srcOrd="2" destOrd="0" presId="urn:microsoft.com/office/officeart/2005/8/layout/chevron2"/>
    <dgm:cxn modelId="{66A590A2-9390-4D44-89E9-5DE28628A03C}" type="presParOf" srcId="{8937F7F9-FAA4-4D0F-92B3-BBBAC3368A5C}" destId="{B6D2B036-9945-4CC1-96B7-35209014AA0B}" srcOrd="0" destOrd="0" presId="urn:microsoft.com/office/officeart/2005/8/layout/chevron2"/>
    <dgm:cxn modelId="{05A64151-8FEC-4457-9369-206BD579C9FD}" type="presParOf" srcId="{8937F7F9-FAA4-4D0F-92B3-BBBAC3368A5C}" destId="{0D1961CC-1C70-41E2-B7EE-1C75988D98D4}" srcOrd="1" destOrd="0" presId="urn:microsoft.com/office/officeart/2005/8/layout/chevron2"/>
    <dgm:cxn modelId="{E1197E40-D230-4182-B4DF-02771F485A52}" type="presParOf" srcId="{96872A58-1636-42E3-82BD-28A9B993E383}" destId="{4AE0D70A-F354-4979-9B6D-718AF81A632A}" srcOrd="3" destOrd="0" presId="urn:microsoft.com/office/officeart/2005/8/layout/chevron2"/>
    <dgm:cxn modelId="{16280540-7FCE-472F-B3E5-C724AE825B5C}" type="presParOf" srcId="{96872A58-1636-42E3-82BD-28A9B993E383}" destId="{1DFE2CC9-9291-452E-9A67-F1A2EEC112C4}" srcOrd="4" destOrd="0" presId="urn:microsoft.com/office/officeart/2005/8/layout/chevron2"/>
    <dgm:cxn modelId="{4F0031D7-5D9A-4CCF-BE8A-412685DD8440}" type="presParOf" srcId="{1DFE2CC9-9291-452E-9A67-F1A2EEC112C4}" destId="{49CB86A3-87F4-4EDD-9C34-326BC99AC707}" srcOrd="0" destOrd="0" presId="urn:microsoft.com/office/officeart/2005/8/layout/chevron2"/>
    <dgm:cxn modelId="{287D9715-6174-4A53-9382-387ECB857CDD}" type="presParOf" srcId="{1DFE2CC9-9291-452E-9A67-F1A2EEC112C4}" destId="{4657F47B-BCDE-4C54-BCE3-A674A44438E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2B36DD-4E1E-46AA-81C4-B98C828C56E7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2FB437E-1662-42F9-B716-B74979A43669}">
      <dgm:prSet phldrT="[文字]" custT="1"/>
      <dgm:spPr/>
      <dgm:t>
        <a:bodyPr/>
        <a:lstStyle/>
        <a:p>
          <a:r>
            <a:rPr lang="zh-TW" altLang="en-US" sz="3200" dirty="0" smtClean="0"/>
            <a:t>開機</a:t>
          </a:r>
          <a:endParaRPr lang="en-US" altLang="zh-TW" sz="3200" dirty="0" smtClean="0"/>
        </a:p>
        <a:p>
          <a:r>
            <a:rPr lang="en-US" altLang="zh-TW" sz="3200" dirty="0" smtClean="0"/>
            <a:t>ON</a:t>
          </a:r>
          <a:endParaRPr lang="zh-TW" altLang="en-US" sz="3200" dirty="0"/>
        </a:p>
      </dgm:t>
    </dgm:pt>
    <dgm:pt modelId="{C247744F-DB58-4068-ABCE-BE35B5D11C64}" type="parTrans" cxnId="{290602A1-53A6-4A5F-BE99-EB0332317C29}">
      <dgm:prSet/>
      <dgm:spPr/>
      <dgm:t>
        <a:bodyPr/>
        <a:lstStyle/>
        <a:p>
          <a:endParaRPr lang="zh-TW" altLang="en-US"/>
        </a:p>
      </dgm:t>
    </dgm:pt>
    <dgm:pt modelId="{E4FED47C-3612-43B5-9601-D1065AF8D9A8}" type="sibTrans" cxnId="{290602A1-53A6-4A5F-BE99-EB0332317C29}">
      <dgm:prSet/>
      <dgm:spPr/>
      <dgm:t>
        <a:bodyPr/>
        <a:lstStyle/>
        <a:p>
          <a:endParaRPr lang="zh-TW" altLang="en-US"/>
        </a:p>
      </dgm:t>
    </dgm:pt>
    <dgm:pt modelId="{797FB50E-977A-44A1-B253-E61E55E67079}">
      <dgm:prSet phldrT="[文字]"/>
      <dgm:spPr/>
      <dgm:t>
        <a:bodyPr/>
        <a:lstStyle/>
        <a:p>
          <a:r>
            <a:rPr lang="zh-TW" altLang="en-US" dirty="0" smtClean="0"/>
            <a:t>為維持測量精度  請暖機</a:t>
          </a:r>
          <a:r>
            <a:rPr lang="en-US" altLang="zh-TW" dirty="0" smtClean="0"/>
            <a:t>15</a:t>
          </a:r>
          <a:r>
            <a:rPr lang="zh-TW" altLang="en-US" dirty="0" smtClean="0"/>
            <a:t>分鐘</a:t>
          </a:r>
          <a:endParaRPr lang="zh-TW" altLang="en-US" dirty="0"/>
        </a:p>
      </dgm:t>
    </dgm:pt>
    <dgm:pt modelId="{91EE6759-91B2-4ECD-858C-0CF269026125}" type="parTrans" cxnId="{EB29817E-CA33-479A-94BF-46EAC9653D1D}">
      <dgm:prSet/>
      <dgm:spPr/>
      <dgm:t>
        <a:bodyPr/>
        <a:lstStyle/>
        <a:p>
          <a:endParaRPr lang="zh-TW" altLang="en-US"/>
        </a:p>
      </dgm:t>
    </dgm:pt>
    <dgm:pt modelId="{B9760110-AC3F-4F9E-A3EC-62D7A917EA3A}" type="sibTrans" cxnId="{EB29817E-CA33-479A-94BF-46EAC9653D1D}">
      <dgm:prSet/>
      <dgm:spPr/>
      <dgm:t>
        <a:bodyPr/>
        <a:lstStyle/>
        <a:p>
          <a:endParaRPr lang="zh-TW" altLang="en-US"/>
        </a:p>
      </dgm:t>
    </dgm:pt>
    <dgm:pt modelId="{E9FA0F0A-57AB-47AF-939F-4D5EC38A7F0F}">
      <dgm:prSet phldrT="[文字]" custT="1"/>
      <dgm:spPr/>
      <dgm:t>
        <a:bodyPr/>
        <a:lstStyle/>
        <a:p>
          <a:r>
            <a:rPr lang="zh-TW" altLang="en-US" sz="4000" dirty="0" smtClean="0"/>
            <a:t>歸零</a:t>
          </a:r>
          <a:endParaRPr lang="zh-TW" altLang="en-US" sz="4000" dirty="0"/>
        </a:p>
      </dgm:t>
    </dgm:pt>
    <dgm:pt modelId="{A8201676-D1F4-4BF5-831F-F52DAD5B7405}" type="parTrans" cxnId="{D5F3E901-1F60-4C39-A5D6-5A7CACE53896}">
      <dgm:prSet/>
      <dgm:spPr/>
      <dgm:t>
        <a:bodyPr/>
        <a:lstStyle/>
        <a:p>
          <a:endParaRPr lang="zh-TW" altLang="en-US"/>
        </a:p>
      </dgm:t>
    </dgm:pt>
    <dgm:pt modelId="{C33B9EAE-EC71-4357-829D-DB87495FCFD2}" type="sibTrans" cxnId="{D5F3E901-1F60-4C39-A5D6-5A7CACE53896}">
      <dgm:prSet/>
      <dgm:spPr/>
      <dgm:t>
        <a:bodyPr/>
        <a:lstStyle/>
        <a:p>
          <a:endParaRPr lang="zh-TW" altLang="en-US"/>
        </a:p>
      </dgm:t>
    </dgm:pt>
    <dgm:pt modelId="{F944CA2A-0A4A-418A-9AB5-3C0778FA40EB}">
      <dgm:prSet phldrT="[文字]"/>
      <dgm:spPr/>
      <dgm:t>
        <a:bodyPr/>
        <a:lstStyle/>
        <a:p>
          <a:r>
            <a:rPr lang="zh-TW" altLang="en-US" dirty="0" smtClean="0"/>
            <a:t>使用歸零磁室歸零</a:t>
          </a:r>
          <a:endParaRPr lang="zh-TW" altLang="en-US" dirty="0"/>
        </a:p>
      </dgm:t>
    </dgm:pt>
    <dgm:pt modelId="{B651AA39-802D-4154-9B60-AB82C00B4953}" type="parTrans" cxnId="{730C7548-8E0F-4F6F-98C3-EF97FA7E9994}">
      <dgm:prSet/>
      <dgm:spPr/>
      <dgm:t>
        <a:bodyPr/>
        <a:lstStyle/>
        <a:p>
          <a:endParaRPr lang="zh-TW" altLang="en-US"/>
        </a:p>
      </dgm:t>
    </dgm:pt>
    <dgm:pt modelId="{BA2887E4-38F9-477C-9694-8A34E6ED6310}" type="sibTrans" cxnId="{730C7548-8E0F-4F6F-98C3-EF97FA7E9994}">
      <dgm:prSet/>
      <dgm:spPr/>
      <dgm:t>
        <a:bodyPr/>
        <a:lstStyle/>
        <a:p>
          <a:endParaRPr lang="zh-TW" altLang="en-US"/>
        </a:p>
      </dgm:t>
    </dgm:pt>
    <dgm:pt modelId="{7FC36C00-7F08-452D-8CA7-039C329FF03E}">
      <dgm:prSet phldrT="[文字]"/>
      <dgm:spPr/>
      <dgm:t>
        <a:bodyPr/>
        <a:lstStyle/>
        <a:p>
          <a:r>
            <a:rPr lang="zh-TW" altLang="en-US" dirty="0" smtClean="0"/>
            <a:t>請參閱按鈕功能介紹</a:t>
          </a:r>
          <a:endParaRPr lang="zh-TW" altLang="en-US" dirty="0"/>
        </a:p>
      </dgm:t>
    </dgm:pt>
    <dgm:pt modelId="{8E3536B0-0E86-4C21-9370-784AF36D5AD0}" type="parTrans" cxnId="{2E3A0A31-69AA-428E-BEDA-E4B6701090B1}">
      <dgm:prSet/>
      <dgm:spPr/>
      <dgm:t>
        <a:bodyPr/>
        <a:lstStyle/>
        <a:p>
          <a:endParaRPr lang="zh-TW" altLang="en-US"/>
        </a:p>
      </dgm:t>
    </dgm:pt>
    <dgm:pt modelId="{0D13DABF-8FFF-4A0B-A19B-54D78786DBEB}" type="sibTrans" cxnId="{2E3A0A31-69AA-428E-BEDA-E4B6701090B1}">
      <dgm:prSet/>
      <dgm:spPr/>
      <dgm:t>
        <a:bodyPr/>
        <a:lstStyle/>
        <a:p>
          <a:endParaRPr lang="zh-TW" altLang="en-US"/>
        </a:p>
      </dgm:t>
    </dgm:pt>
    <dgm:pt modelId="{2736EB9D-6049-4D8E-BE0C-434E3C8FE24F}">
      <dgm:prSet phldrT="[文字]"/>
      <dgm:spPr/>
      <dgm:t>
        <a:bodyPr/>
        <a:lstStyle/>
        <a:p>
          <a:r>
            <a:rPr lang="zh-TW" altLang="en-US" dirty="0" smtClean="0"/>
            <a:t>設定</a:t>
          </a:r>
          <a:endParaRPr lang="zh-TW" altLang="en-US" dirty="0"/>
        </a:p>
      </dgm:t>
    </dgm:pt>
    <dgm:pt modelId="{FF8F8911-4179-4B2F-8287-D2DBE326AEC8}" type="parTrans" cxnId="{A2E6F776-ADF3-4345-93B4-8E5875655D32}">
      <dgm:prSet/>
      <dgm:spPr/>
      <dgm:t>
        <a:bodyPr/>
        <a:lstStyle/>
        <a:p>
          <a:endParaRPr lang="zh-TW" altLang="en-US"/>
        </a:p>
      </dgm:t>
    </dgm:pt>
    <dgm:pt modelId="{D52BB725-6164-48FE-BE20-CA28FEEA5C67}" type="sibTrans" cxnId="{A2E6F776-ADF3-4345-93B4-8E5875655D32}">
      <dgm:prSet/>
      <dgm:spPr/>
      <dgm:t>
        <a:bodyPr/>
        <a:lstStyle/>
        <a:p>
          <a:endParaRPr lang="zh-TW" altLang="en-US"/>
        </a:p>
      </dgm:t>
    </dgm:pt>
    <dgm:pt modelId="{CC9C57BD-6FE8-428B-BB0F-FDC893955940}">
      <dgm:prSet phldrT="[文字]"/>
      <dgm:spPr/>
      <dgm:t>
        <a:bodyPr/>
        <a:lstStyle/>
        <a:p>
          <a:r>
            <a:rPr lang="zh-TW" altLang="en-US" dirty="0" smtClean="0"/>
            <a:t>選定範圍</a:t>
          </a:r>
          <a:r>
            <a:rPr lang="en-US" altLang="zh-TW" dirty="0" smtClean="0"/>
            <a:t>(auto range)</a:t>
          </a:r>
          <a:endParaRPr lang="zh-TW" altLang="en-US" dirty="0"/>
        </a:p>
      </dgm:t>
    </dgm:pt>
    <dgm:pt modelId="{9C51C5B5-709B-4DC1-8B1C-F2D7E8307261}" type="parTrans" cxnId="{E401FF97-194C-4BB9-97D3-272CCD8E7017}">
      <dgm:prSet/>
      <dgm:spPr/>
      <dgm:t>
        <a:bodyPr/>
        <a:lstStyle/>
        <a:p>
          <a:endParaRPr lang="zh-TW" altLang="en-US"/>
        </a:p>
      </dgm:t>
    </dgm:pt>
    <dgm:pt modelId="{97EA5F5A-6D74-4372-A325-F94BB934483A}" type="sibTrans" cxnId="{E401FF97-194C-4BB9-97D3-272CCD8E7017}">
      <dgm:prSet/>
      <dgm:spPr/>
      <dgm:t>
        <a:bodyPr/>
        <a:lstStyle/>
        <a:p>
          <a:endParaRPr lang="zh-TW" altLang="en-US"/>
        </a:p>
      </dgm:t>
    </dgm:pt>
    <dgm:pt modelId="{6CC005DD-58E5-402A-90EB-948E071E2E1E}">
      <dgm:prSet phldrT="[文字]"/>
      <dgm:spPr/>
      <dgm:t>
        <a:bodyPr/>
        <a:lstStyle/>
        <a:p>
          <a:r>
            <a:rPr lang="zh-TW" altLang="en-US" dirty="0" smtClean="0"/>
            <a:t>單位</a:t>
          </a:r>
          <a:r>
            <a:rPr lang="en-US" altLang="zh-TW" dirty="0" smtClean="0"/>
            <a:t>(Gauss)</a:t>
          </a:r>
          <a:endParaRPr lang="zh-TW" altLang="en-US" dirty="0"/>
        </a:p>
      </dgm:t>
    </dgm:pt>
    <dgm:pt modelId="{1ED01F8B-86CF-43C9-B8D9-2370E0E22B9D}" type="parTrans" cxnId="{B1A95BB1-8180-4358-ACF7-1BFCAEA19B62}">
      <dgm:prSet/>
      <dgm:spPr/>
      <dgm:t>
        <a:bodyPr/>
        <a:lstStyle/>
        <a:p>
          <a:endParaRPr lang="zh-TW" altLang="en-US"/>
        </a:p>
      </dgm:t>
    </dgm:pt>
    <dgm:pt modelId="{12BA3CD1-5EF1-408E-8721-017286D42F73}" type="sibTrans" cxnId="{B1A95BB1-8180-4358-ACF7-1BFCAEA19B62}">
      <dgm:prSet/>
      <dgm:spPr/>
      <dgm:t>
        <a:bodyPr/>
        <a:lstStyle/>
        <a:p>
          <a:endParaRPr lang="zh-TW" altLang="en-US"/>
        </a:p>
      </dgm:t>
    </dgm:pt>
    <dgm:pt modelId="{CC34FBFC-FE82-40DB-B050-EF447D5E1D0C}">
      <dgm:prSet phldrT="[文字]"/>
      <dgm:spPr/>
      <dgm:t>
        <a:bodyPr/>
        <a:lstStyle/>
        <a:p>
          <a:r>
            <a:rPr lang="zh-TW" altLang="en-US" dirty="0" smtClean="0"/>
            <a:t>模式</a:t>
          </a:r>
          <a:r>
            <a:rPr lang="en-US" altLang="zh-TW" dirty="0" smtClean="0"/>
            <a:t>(DC</a:t>
          </a:r>
          <a:r>
            <a:rPr lang="zh-TW" altLang="en-US" dirty="0" smtClean="0"/>
            <a:t> </a:t>
          </a:r>
          <a:r>
            <a:rPr lang="en-US" altLang="zh-TW" dirty="0" smtClean="0"/>
            <a:t>mode)</a:t>
          </a:r>
          <a:endParaRPr lang="zh-TW" altLang="en-US" dirty="0"/>
        </a:p>
      </dgm:t>
    </dgm:pt>
    <dgm:pt modelId="{602D13FC-885E-4DC5-80D7-A792C19B5C2C}" type="parTrans" cxnId="{82B701B3-5F2F-4021-8988-92BC43845CA9}">
      <dgm:prSet/>
      <dgm:spPr/>
      <dgm:t>
        <a:bodyPr/>
        <a:lstStyle/>
        <a:p>
          <a:endParaRPr lang="zh-TW" altLang="en-US"/>
        </a:p>
      </dgm:t>
    </dgm:pt>
    <dgm:pt modelId="{EE5F6640-D780-4211-9950-DC249A717396}" type="sibTrans" cxnId="{82B701B3-5F2F-4021-8988-92BC43845CA9}">
      <dgm:prSet/>
      <dgm:spPr/>
      <dgm:t>
        <a:bodyPr/>
        <a:lstStyle/>
        <a:p>
          <a:endParaRPr lang="zh-TW" altLang="en-US"/>
        </a:p>
      </dgm:t>
    </dgm:pt>
    <dgm:pt modelId="{235781F7-E232-42C0-A5F5-6F3BF53C1517}" type="pres">
      <dgm:prSet presAssocID="{182B36DD-4E1E-46AA-81C4-B98C828C56E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39E798C-1705-4AFE-9B52-C52599873733}" type="pres">
      <dgm:prSet presAssocID="{12FB437E-1662-42F9-B716-B74979A43669}" presName="composite" presStyleCnt="0"/>
      <dgm:spPr/>
    </dgm:pt>
    <dgm:pt modelId="{5D682A57-8383-4F34-A366-55E8CE49E90D}" type="pres">
      <dgm:prSet presAssocID="{12FB437E-1662-42F9-B716-B74979A43669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72FBC7-706C-4FD7-9310-43DA5BF4399D}" type="pres">
      <dgm:prSet presAssocID="{12FB437E-1662-42F9-B716-B74979A43669}" presName="descendantText" presStyleLbl="alignAcc1" presStyleIdx="0" presStyleCnt="3" custScaleX="58167" custLinFactNeighborX="-20162" custLinFactNeighborY="-1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49C6B00-0261-4DA2-93B7-DD05C3F6D846}" type="pres">
      <dgm:prSet presAssocID="{E4FED47C-3612-43B5-9601-D1065AF8D9A8}" presName="sp" presStyleCnt="0"/>
      <dgm:spPr/>
    </dgm:pt>
    <dgm:pt modelId="{5F3BB6E6-2F59-4590-AF5E-89617D75698E}" type="pres">
      <dgm:prSet presAssocID="{E9FA0F0A-57AB-47AF-939F-4D5EC38A7F0F}" presName="composite" presStyleCnt="0"/>
      <dgm:spPr/>
    </dgm:pt>
    <dgm:pt modelId="{F850D2D0-525D-4FB3-A504-624C57ABF1BF}" type="pres">
      <dgm:prSet presAssocID="{E9FA0F0A-57AB-47AF-939F-4D5EC38A7F0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E77E9A6-B144-4577-A312-3615772B189E}" type="pres">
      <dgm:prSet presAssocID="{E9FA0F0A-57AB-47AF-939F-4D5EC38A7F0F}" presName="descendantText" presStyleLbl="alignAcc1" presStyleIdx="1" presStyleCnt="3" custLinFactNeighborX="3554" custLinFactNeighborY="46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2ED0E92-7CA8-4A30-A9D4-06B9DCFB20D7}" type="pres">
      <dgm:prSet presAssocID="{C33B9EAE-EC71-4357-829D-DB87495FCFD2}" presName="sp" presStyleCnt="0"/>
      <dgm:spPr/>
    </dgm:pt>
    <dgm:pt modelId="{BE25EF89-0DAB-4880-A431-25EB09202F7D}" type="pres">
      <dgm:prSet presAssocID="{2736EB9D-6049-4D8E-BE0C-434E3C8FE24F}" presName="composite" presStyleCnt="0"/>
      <dgm:spPr/>
    </dgm:pt>
    <dgm:pt modelId="{859342AE-D13D-42B0-BDD0-1DC944F8C724}" type="pres">
      <dgm:prSet presAssocID="{2736EB9D-6049-4D8E-BE0C-434E3C8FE24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E2D716A-7E6C-4C32-8F52-E185E0663E15}" type="pres">
      <dgm:prSet presAssocID="{2736EB9D-6049-4D8E-BE0C-434E3C8FE24F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E3A0A31-69AA-428E-BEDA-E4B6701090B1}" srcId="{E9FA0F0A-57AB-47AF-939F-4D5EC38A7F0F}" destId="{7FC36C00-7F08-452D-8CA7-039C329FF03E}" srcOrd="1" destOrd="0" parTransId="{8E3536B0-0E86-4C21-9370-784AF36D5AD0}" sibTransId="{0D13DABF-8FFF-4A0B-A19B-54D78786DBEB}"/>
    <dgm:cxn modelId="{290602A1-53A6-4A5F-BE99-EB0332317C29}" srcId="{182B36DD-4E1E-46AA-81C4-B98C828C56E7}" destId="{12FB437E-1662-42F9-B716-B74979A43669}" srcOrd="0" destOrd="0" parTransId="{C247744F-DB58-4068-ABCE-BE35B5D11C64}" sibTransId="{E4FED47C-3612-43B5-9601-D1065AF8D9A8}"/>
    <dgm:cxn modelId="{4F741F49-9A7D-45EF-BF83-A9F74D7C9614}" type="presOf" srcId="{F944CA2A-0A4A-418A-9AB5-3C0778FA40EB}" destId="{9E77E9A6-B144-4577-A312-3615772B189E}" srcOrd="0" destOrd="0" presId="urn:microsoft.com/office/officeart/2005/8/layout/chevron2"/>
    <dgm:cxn modelId="{EB29817E-CA33-479A-94BF-46EAC9653D1D}" srcId="{12FB437E-1662-42F9-B716-B74979A43669}" destId="{797FB50E-977A-44A1-B253-E61E55E67079}" srcOrd="0" destOrd="0" parTransId="{91EE6759-91B2-4ECD-858C-0CF269026125}" sibTransId="{B9760110-AC3F-4F9E-A3EC-62D7A917EA3A}"/>
    <dgm:cxn modelId="{4240ED93-E00F-4B49-B748-14D256581C96}" type="presOf" srcId="{797FB50E-977A-44A1-B253-E61E55E67079}" destId="{7872FBC7-706C-4FD7-9310-43DA5BF4399D}" srcOrd="0" destOrd="0" presId="urn:microsoft.com/office/officeart/2005/8/layout/chevron2"/>
    <dgm:cxn modelId="{E401FF97-194C-4BB9-97D3-272CCD8E7017}" srcId="{2736EB9D-6049-4D8E-BE0C-434E3C8FE24F}" destId="{CC9C57BD-6FE8-428B-BB0F-FDC893955940}" srcOrd="0" destOrd="0" parTransId="{9C51C5B5-709B-4DC1-8B1C-F2D7E8307261}" sibTransId="{97EA5F5A-6D74-4372-A325-F94BB934483A}"/>
    <dgm:cxn modelId="{A2E6F776-ADF3-4345-93B4-8E5875655D32}" srcId="{182B36DD-4E1E-46AA-81C4-B98C828C56E7}" destId="{2736EB9D-6049-4D8E-BE0C-434E3C8FE24F}" srcOrd="2" destOrd="0" parTransId="{FF8F8911-4179-4B2F-8287-D2DBE326AEC8}" sibTransId="{D52BB725-6164-48FE-BE20-CA28FEEA5C67}"/>
    <dgm:cxn modelId="{E4F1D518-0969-4493-BC82-C68D6F68C2B3}" type="presOf" srcId="{12FB437E-1662-42F9-B716-B74979A43669}" destId="{5D682A57-8383-4F34-A366-55E8CE49E90D}" srcOrd="0" destOrd="0" presId="urn:microsoft.com/office/officeart/2005/8/layout/chevron2"/>
    <dgm:cxn modelId="{9413D9B3-DAF0-4A1A-BA35-8E6B69E5870C}" type="presOf" srcId="{7FC36C00-7F08-452D-8CA7-039C329FF03E}" destId="{9E77E9A6-B144-4577-A312-3615772B189E}" srcOrd="0" destOrd="1" presId="urn:microsoft.com/office/officeart/2005/8/layout/chevron2"/>
    <dgm:cxn modelId="{730C7548-8E0F-4F6F-98C3-EF97FA7E9994}" srcId="{E9FA0F0A-57AB-47AF-939F-4D5EC38A7F0F}" destId="{F944CA2A-0A4A-418A-9AB5-3C0778FA40EB}" srcOrd="0" destOrd="0" parTransId="{B651AA39-802D-4154-9B60-AB82C00B4953}" sibTransId="{BA2887E4-38F9-477C-9694-8A34E6ED6310}"/>
    <dgm:cxn modelId="{9535C5CD-17A3-4351-A218-557D0CEE88E5}" type="presOf" srcId="{182B36DD-4E1E-46AA-81C4-B98C828C56E7}" destId="{235781F7-E232-42C0-A5F5-6F3BF53C1517}" srcOrd="0" destOrd="0" presId="urn:microsoft.com/office/officeart/2005/8/layout/chevron2"/>
    <dgm:cxn modelId="{56577200-7238-4108-A22C-407932BE2996}" type="presOf" srcId="{CC34FBFC-FE82-40DB-B050-EF447D5E1D0C}" destId="{8E2D716A-7E6C-4C32-8F52-E185E0663E15}" srcOrd="0" destOrd="2" presId="urn:microsoft.com/office/officeart/2005/8/layout/chevron2"/>
    <dgm:cxn modelId="{D5F3E901-1F60-4C39-A5D6-5A7CACE53896}" srcId="{182B36DD-4E1E-46AA-81C4-B98C828C56E7}" destId="{E9FA0F0A-57AB-47AF-939F-4D5EC38A7F0F}" srcOrd="1" destOrd="0" parTransId="{A8201676-D1F4-4BF5-831F-F52DAD5B7405}" sibTransId="{C33B9EAE-EC71-4357-829D-DB87495FCFD2}"/>
    <dgm:cxn modelId="{82B701B3-5F2F-4021-8988-92BC43845CA9}" srcId="{2736EB9D-6049-4D8E-BE0C-434E3C8FE24F}" destId="{CC34FBFC-FE82-40DB-B050-EF447D5E1D0C}" srcOrd="2" destOrd="0" parTransId="{602D13FC-885E-4DC5-80D7-A792C19B5C2C}" sibTransId="{EE5F6640-D780-4211-9950-DC249A717396}"/>
    <dgm:cxn modelId="{737FDB47-6D8D-4C8F-8760-7D88C0198FE2}" type="presOf" srcId="{E9FA0F0A-57AB-47AF-939F-4D5EC38A7F0F}" destId="{F850D2D0-525D-4FB3-A504-624C57ABF1BF}" srcOrd="0" destOrd="0" presId="urn:microsoft.com/office/officeart/2005/8/layout/chevron2"/>
    <dgm:cxn modelId="{B1A95BB1-8180-4358-ACF7-1BFCAEA19B62}" srcId="{2736EB9D-6049-4D8E-BE0C-434E3C8FE24F}" destId="{6CC005DD-58E5-402A-90EB-948E071E2E1E}" srcOrd="1" destOrd="0" parTransId="{1ED01F8B-86CF-43C9-B8D9-2370E0E22B9D}" sibTransId="{12BA3CD1-5EF1-408E-8721-017286D42F73}"/>
    <dgm:cxn modelId="{3F282195-61C7-4071-B0B5-F859DADEBDD1}" type="presOf" srcId="{6CC005DD-58E5-402A-90EB-948E071E2E1E}" destId="{8E2D716A-7E6C-4C32-8F52-E185E0663E15}" srcOrd="0" destOrd="1" presId="urn:microsoft.com/office/officeart/2005/8/layout/chevron2"/>
    <dgm:cxn modelId="{AE4070BC-B723-4DAB-A5D3-7F6610D4E7F6}" type="presOf" srcId="{CC9C57BD-6FE8-428B-BB0F-FDC893955940}" destId="{8E2D716A-7E6C-4C32-8F52-E185E0663E15}" srcOrd="0" destOrd="0" presId="urn:microsoft.com/office/officeart/2005/8/layout/chevron2"/>
    <dgm:cxn modelId="{943F3C4D-CDD8-4CF3-ABF2-E2E6164BF58D}" type="presOf" srcId="{2736EB9D-6049-4D8E-BE0C-434E3C8FE24F}" destId="{859342AE-D13D-42B0-BDD0-1DC944F8C724}" srcOrd="0" destOrd="0" presId="urn:microsoft.com/office/officeart/2005/8/layout/chevron2"/>
    <dgm:cxn modelId="{48CC6CFB-1BD9-466D-A6A1-E2759832CA29}" type="presParOf" srcId="{235781F7-E232-42C0-A5F5-6F3BF53C1517}" destId="{239E798C-1705-4AFE-9B52-C52599873733}" srcOrd="0" destOrd="0" presId="urn:microsoft.com/office/officeart/2005/8/layout/chevron2"/>
    <dgm:cxn modelId="{52635F09-FA9A-4FE5-803A-39123247C5BC}" type="presParOf" srcId="{239E798C-1705-4AFE-9B52-C52599873733}" destId="{5D682A57-8383-4F34-A366-55E8CE49E90D}" srcOrd="0" destOrd="0" presId="urn:microsoft.com/office/officeart/2005/8/layout/chevron2"/>
    <dgm:cxn modelId="{498B84C7-DA5C-41A6-8223-849D50B1A689}" type="presParOf" srcId="{239E798C-1705-4AFE-9B52-C52599873733}" destId="{7872FBC7-706C-4FD7-9310-43DA5BF4399D}" srcOrd="1" destOrd="0" presId="urn:microsoft.com/office/officeart/2005/8/layout/chevron2"/>
    <dgm:cxn modelId="{92F0D492-E966-4E3D-A5C3-C0528945D686}" type="presParOf" srcId="{235781F7-E232-42C0-A5F5-6F3BF53C1517}" destId="{149C6B00-0261-4DA2-93B7-DD05C3F6D846}" srcOrd="1" destOrd="0" presId="urn:microsoft.com/office/officeart/2005/8/layout/chevron2"/>
    <dgm:cxn modelId="{1C9731CF-8864-4FEA-9573-3D67D26F7703}" type="presParOf" srcId="{235781F7-E232-42C0-A5F5-6F3BF53C1517}" destId="{5F3BB6E6-2F59-4590-AF5E-89617D75698E}" srcOrd="2" destOrd="0" presId="urn:microsoft.com/office/officeart/2005/8/layout/chevron2"/>
    <dgm:cxn modelId="{CCEFD92E-5907-43CD-8C18-CECC50ACC5E9}" type="presParOf" srcId="{5F3BB6E6-2F59-4590-AF5E-89617D75698E}" destId="{F850D2D0-525D-4FB3-A504-624C57ABF1BF}" srcOrd="0" destOrd="0" presId="urn:microsoft.com/office/officeart/2005/8/layout/chevron2"/>
    <dgm:cxn modelId="{34B52A4B-609E-4C05-A6B3-1E582148B146}" type="presParOf" srcId="{5F3BB6E6-2F59-4590-AF5E-89617D75698E}" destId="{9E77E9A6-B144-4577-A312-3615772B189E}" srcOrd="1" destOrd="0" presId="urn:microsoft.com/office/officeart/2005/8/layout/chevron2"/>
    <dgm:cxn modelId="{BDAC6064-3FE7-4728-B8E5-8E241DC04459}" type="presParOf" srcId="{235781F7-E232-42C0-A5F5-6F3BF53C1517}" destId="{62ED0E92-7CA8-4A30-A9D4-06B9DCFB20D7}" srcOrd="3" destOrd="0" presId="urn:microsoft.com/office/officeart/2005/8/layout/chevron2"/>
    <dgm:cxn modelId="{7B7FF672-A038-4BE2-8A8A-34811D7EB4DF}" type="presParOf" srcId="{235781F7-E232-42C0-A5F5-6F3BF53C1517}" destId="{BE25EF89-0DAB-4880-A431-25EB09202F7D}" srcOrd="4" destOrd="0" presId="urn:microsoft.com/office/officeart/2005/8/layout/chevron2"/>
    <dgm:cxn modelId="{3C51B563-5408-4CAF-A223-921C48458963}" type="presParOf" srcId="{BE25EF89-0DAB-4880-A431-25EB09202F7D}" destId="{859342AE-D13D-42B0-BDD0-1DC944F8C724}" srcOrd="0" destOrd="0" presId="urn:microsoft.com/office/officeart/2005/8/layout/chevron2"/>
    <dgm:cxn modelId="{119C4CC7-95EB-4695-B22F-4D76FF6CF950}" type="presParOf" srcId="{BE25EF89-0DAB-4880-A431-25EB09202F7D}" destId="{8E2D716A-7E6C-4C32-8F52-E185E0663E1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615545-F9DB-464D-8E2F-24AC28AA36A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069B2540-39A2-4870-B0BB-5CB186D45D31}">
      <dgm:prSet phldrT="[文字]"/>
      <dgm:spPr/>
      <dgm:t>
        <a:bodyPr/>
        <a:lstStyle/>
        <a:p>
          <a:r>
            <a:rPr lang="zh-TW" altLang="en-US" dirty="0" smtClean="0"/>
            <a:t>將探針前端放入歸零磁室</a:t>
          </a:r>
          <a:endParaRPr lang="zh-TW" altLang="en-US" dirty="0"/>
        </a:p>
      </dgm:t>
    </dgm:pt>
    <dgm:pt modelId="{EDEB28AC-1843-4764-A895-F82D4F871CE3}" type="parTrans" cxnId="{16B3BEA9-4B60-44DB-B543-47CF2A6908A4}">
      <dgm:prSet/>
      <dgm:spPr/>
      <dgm:t>
        <a:bodyPr/>
        <a:lstStyle/>
        <a:p>
          <a:endParaRPr lang="zh-TW" altLang="en-US"/>
        </a:p>
      </dgm:t>
    </dgm:pt>
    <dgm:pt modelId="{DE9B8764-5915-45FB-B52F-3DC70B05144B}" type="sibTrans" cxnId="{16B3BEA9-4B60-44DB-B543-47CF2A6908A4}">
      <dgm:prSet/>
      <dgm:spPr/>
      <dgm:t>
        <a:bodyPr/>
        <a:lstStyle/>
        <a:p>
          <a:endParaRPr lang="zh-TW" altLang="en-US"/>
        </a:p>
      </dgm:t>
    </dgm:pt>
    <dgm:pt modelId="{361EFBE4-BA42-48AD-869A-A1C63886F6CC}">
      <dgm:prSet phldrT="[文字]"/>
      <dgm:spPr/>
      <dgm:t>
        <a:bodyPr/>
        <a:lstStyle/>
        <a:p>
          <a:r>
            <a:rPr lang="zh-TW" altLang="en-US" dirty="0" smtClean="0"/>
            <a:t>按鍵盤左上方</a:t>
          </a:r>
          <a:r>
            <a:rPr lang="en-US" altLang="zh-TW" dirty="0" smtClean="0"/>
            <a:t>ZERO</a:t>
          </a:r>
          <a:r>
            <a:rPr lang="zh-TW" altLang="en-US" dirty="0" smtClean="0"/>
            <a:t>鍵</a:t>
          </a:r>
          <a:endParaRPr lang="zh-TW" altLang="en-US" dirty="0"/>
        </a:p>
      </dgm:t>
    </dgm:pt>
    <dgm:pt modelId="{C1D81F73-0394-4F9F-B394-B45416EC8528}" type="parTrans" cxnId="{9622E7A1-1F4A-401F-823F-60018E043D55}">
      <dgm:prSet/>
      <dgm:spPr/>
      <dgm:t>
        <a:bodyPr/>
        <a:lstStyle/>
        <a:p>
          <a:endParaRPr lang="zh-TW" altLang="en-US"/>
        </a:p>
      </dgm:t>
    </dgm:pt>
    <dgm:pt modelId="{690BE98C-26EC-441F-8145-C24FDC4C73EB}" type="sibTrans" cxnId="{9622E7A1-1F4A-401F-823F-60018E043D55}">
      <dgm:prSet/>
      <dgm:spPr/>
      <dgm:t>
        <a:bodyPr/>
        <a:lstStyle/>
        <a:p>
          <a:endParaRPr lang="zh-TW" altLang="en-US"/>
        </a:p>
      </dgm:t>
    </dgm:pt>
    <dgm:pt modelId="{B9E2611E-277D-4D62-AB7F-39916E48BCAF}">
      <dgm:prSet phldrT="[文字]"/>
      <dgm:spPr/>
      <dgm:t>
        <a:bodyPr/>
        <a:lstStyle/>
        <a:p>
          <a:r>
            <a:rPr lang="zh-TW" altLang="en-US" dirty="0" smtClean="0"/>
            <a:t>歸零完成後主機會發出嗶聲</a:t>
          </a:r>
          <a:endParaRPr lang="zh-TW" altLang="en-US" dirty="0"/>
        </a:p>
      </dgm:t>
    </dgm:pt>
    <dgm:pt modelId="{AE67291E-0EBE-41F3-BE71-7B6937F02C66}" type="parTrans" cxnId="{92583A74-358E-4EA3-B59A-A3B3F5FB9B02}">
      <dgm:prSet/>
      <dgm:spPr/>
      <dgm:t>
        <a:bodyPr/>
        <a:lstStyle/>
        <a:p>
          <a:endParaRPr lang="zh-TW" altLang="en-US"/>
        </a:p>
      </dgm:t>
    </dgm:pt>
    <dgm:pt modelId="{F07D68EC-1663-4005-A92A-F71B5CA99E64}" type="sibTrans" cxnId="{92583A74-358E-4EA3-B59A-A3B3F5FB9B02}">
      <dgm:prSet/>
      <dgm:spPr/>
      <dgm:t>
        <a:bodyPr/>
        <a:lstStyle/>
        <a:p>
          <a:endParaRPr lang="zh-TW" altLang="en-US"/>
        </a:p>
      </dgm:t>
    </dgm:pt>
    <dgm:pt modelId="{246CAEA6-E0B3-49D6-8AAB-8CC369933092}" type="pres">
      <dgm:prSet presAssocID="{AB615545-F9DB-464D-8E2F-24AC28AA36AD}" presName="Name0" presStyleCnt="0">
        <dgm:presLayoutVars>
          <dgm:dir/>
          <dgm:animLvl val="lvl"/>
          <dgm:resizeHandles val="exact"/>
        </dgm:presLayoutVars>
      </dgm:prSet>
      <dgm:spPr/>
    </dgm:pt>
    <dgm:pt modelId="{CBD4547D-D6D5-4B0F-8D1F-C6BE31B37595}" type="pres">
      <dgm:prSet presAssocID="{069B2540-39A2-4870-B0BB-5CB186D45D31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7558D8C-8373-4FB2-8306-27FA8CC2072D}" type="pres">
      <dgm:prSet presAssocID="{DE9B8764-5915-45FB-B52F-3DC70B05144B}" presName="parTxOnlySpace" presStyleCnt="0"/>
      <dgm:spPr/>
    </dgm:pt>
    <dgm:pt modelId="{1F48E89A-E1DD-4ABF-8BEB-F1467324DBF4}" type="pres">
      <dgm:prSet presAssocID="{361EFBE4-BA42-48AD-869A-A1C63886F6C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FB61051-E1CA-4122-9E1D-268636813D4B}" type="pres">
      <dgm:prSet presAssocID="{690BE98C-26EC-441F-8145-C24FDC4C73EB}" presName="parTxOnlySpace" presStyleCnt="0"/>
      <dgm:spPr/>
    </dgm:pt>
    <dgm:pt modelId="{D8BE3AE0-3549-48EB-8F64-8D52446A2922}" type="pres">
      <dgm:prSet presAssocID="{B9E2611E-277D-4D62-AB7F-39916E48BCAF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6B3BEA9-4B60-44DB-B543-47CF2A6908A4}" srcId="{AB615545-F9DB-464D-8E2F-24AC28AA36AD}" destId="{069B2540-39A2-4870-B0BB-5CB186D45D31}" srcOrd="0" destOrd="0" parTransId="{EDEB28AC-1843-4764-A895-F82D4F871CE3}" sibTransId="{DE9B8764-5915-45FB-B52F-3DC70B05144B}"/>
    <dgm:cxn modelId="{5F4BFD8D-C09F-428B-A8A8-1DFCE905CF19}" type="presOf" srcId="{361EFBE4-BA42-48AD-869A-A1C63886F6CC}" destId="{1F48E89A-E1DD-4ABF-8BEB-F1467324DBF4}" srcOrd="0" destOrd="0" presId="urn:microsoft.com/office/officeart/2005/8/layout/chevron1"/>
    <dgm:cxn modelId="{96CA74C9-6809-4DE6-8394-581B05B82D7A}" type="presOf" srcId="{069B2540-39A2-4870-B0BB-5CB186D45D31}" destId="{CBD4547D-D6D5-4B0F-8D1F-C6BE31B37595}" srcOrd="0" destOrd="0" presId="urn:microsoft.com/office/officeart/2005/8/layout/chevron1"/>
    <dgm:cxn modelId="{92583A74-358E-4EA3-B59A-A3B3F5FB9B02}" srcId="{AB615545-F9DB-464D-8E2F-24AC28AA36AD}" destId="{B9E2611E-277D-4D62-AB7F-39916E48BCAF}" srcOrd="2" destOrd="0" parTransId="{AE67291E-0EBE-41F3-BE71-7B6937F02C66}" sibTransId="{F07D68EC-1663-4005-A92A-F71B5CA99E64}"/>
    <dgm:cxn modelId="{9622E7A1-1F4A-401F-823F-60018E043D55}" srcId="{AB615545-F9DB-464D-8E2F-24AC28AA36AD}" destId="{361EFBE4-BA42-48AD-869A-A1C63886F6CC}" srcOrd="1" destOrd="0" parTransId="{C1D81F73-0394-4F9F-B394-B45416EC8528}" sibTransId="{690BE98C-26EC-441F-8145-C24FDC4C73EB}"/>
    <dgm:cxn modelId="{6DAAA426-0E94-4B01-8577-D90E2A40F096}" type="presOf" srcId="{B9E2611E-277D-4D62-AB7F-39916E48BCAF}" destId="{D8BE3AE0-3549-48EB-8F64-8D52446A2922}" srcOrd="0" destOrd="0" presId="urn:microsoft.com/office/officeart/2005/8/layout/chevron1"/>
    <dgm:cxn modelId="{4B1026F6-FE21-43D6-8BC5-33B57F9B8D88}" type="presOf" srcId="{AB615545-F9DB-464D-8E2F-24AC28AA36AD}" destId="{246CAEA6-E0B3-49D6-8AAB-8CC369933092}" srcOrd="0" destOrd="0" presId="urn:microsoft.com/office/officeart/2005/8/layout/chevron1"/>
    <dgm:cxn modelId="{1F07E97B-51A8-4517-9556-D2925F26B7D5}" type="presParOf" srcId="{246CAEA6-E0B3-49D6-8AAB-8CC369933092}" destId="{CBD4547D-D6D5-4B0F-8D1F-C6BE31B37595}" srcOrd="0" destOrd="0" presId="urn:microsoft.com/office/officeart/2005/8/layout/chevron1"/>
    <dgm:cxn modelId="{7FB6BC95-947F-415F-BB3D-86B2BB0E8551}" type="presParOf" srcId="{246CAEA6-E0B3-49D6-8AAB-8CC369933092}" destId="{37558D8C-8373-4FB2-8306-27FA8CC2072D}" srcOrd="1" destOrd="0" presId="urn:microsoft.com/office/officeart/2005/8/layout/chevron1"/>
    <dgm:cxn modelId="{66857C3F-3CE9-48C0-8A1F-735915D2FF8E}" type="presParOf" srcId="{246CAEA6-E0B3-49D6-8AAB-8CC369933092}" destId="{1F48E89A-E1DD-4ABF-8BEB-F1467324DBF4}" srcOrd="2" destOrd="0" presId="urn:microsoft.com/office/officeart/2005/8/layout/chevron1"/>
    <dgm:cxn modelId="{B770E8A5-35C5-4E65-81F8-6EC7E6385F74}" type="presParOf" srcId="{246CAEA6-E0B3-49D6-8AAB-8CC369933092}" destId="{9FB61051-E1CA-4122-9E1D-268636813D4B}" srcOrd="3" destOrd="0" presId="urn:microsoft.com/office/officeart/2005/8/layout/chevron1"/>
    <dgm:cxn modelId="{5872A1C7-9BC2-4616-A2B8-388E44AD3D9C}" type="presParOf" srcId="{246CAEA6-E0B3-49D6-8AAB-8CC369933092}" destId="{D8BE3AE0-3549-48EB-8F64-8D52446A292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B615545-F9DB-464D-8E2F-24AC28AA36A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069B2540-39A2-4870-B0BB-5CB186D45D31}">
      <dgm:prSet phldrT="[文字]"/>
      <dgm:spPr/>
      <dgm:t>
        <a:bodyPr/>
        <a:lstStyle/>
        <a:p>
          <a:r>
            <a:rPr lang="zh-TW" altLang="en-US" dirty="0" smtClean="0"/>
            <a:t>按</a:t>
          </a:r>
          <a:r>
            <a:rPr lang="en-US" altLang="zh-TW" dirty="0" smtClean="0"/>
            <a:t>SHIFT</a:t>
          </a:r>
          <a:r>
            <a:rPr lang="zh-TW" altLang="en-US" dirty="0" smtClean="0"/>
            <a:t>鍵</a:t>
          </a:r>
          <a:endParaRPr lang="zh-TW" altLang="en-US" dirty="0"/>
        </a:p>
      </dgm:t>
    </dgm:pt>
    <dgm:pt modelId="{EDEB28AC-1843-4764-A895-F82D4F871CE3}" type="parTrans" cxnId="{16B3BEA9-4B60-44DB-B543-47CF2A6908A4}">
      <dgm:prSet/>
      <dgm:spPr/>
      <dgm:t>
        <a:bodyPr/>
        <a:lstStyle/>
        <a:p>
          <a:endParaRPr lang="zh-TW" altLang="en-US"/>
        </a:p>
      </dgm:t>
    </dgm:pt>
    <dgm:pt modelId="{DE9B8764-5915-45FB-B52F-3DC70B05144B}" type="sibTrans" cxnId="{16B3BEA9-4B60-44DB-B543-47CF2A6908A4}">
      <dgm:prSet/>
      <dgm:spPr/>
      <dgm:t>
        <a:bodyPr/>
        <a:lstStyle/>
        <a:p>
          <a:endParaRPr lang="zh-TW" altLang="en-US"/>
        </a:p>
      </dgm:t>
    </dgm:pt>
    <dgm:pt modelId="{361EFBE4-BA42-48AD-869A-A1C63886F6CC}">
      <dgm:prSet phldrT="[文字]"/>
      <dgm:spPr/>
      <dgm:t>
        <a:bodyPr/>
        <a:lstStyle/>
        <a:p>
          <a:r>
            <a:rPr lang="zh-TW" altLang="en-US" dirty="0" smtClean="0"/>
            <a:t>按</a:t>
          </a:r>
          <a:r>
            <a:rPr lang="en-US" altLang="zh-TW" dirty="0" smtClean="0"/>
            <a:t>RANGE</a:t>
          </a:r>
          <a:r>
            <a:rPr lang="zh-TW" altLang="en-US" dirty="0" smtClean="0"/>
            <a:t>鍵</a:t>
          </a:r>
          <a:endParaRPr lang="zh-TW" altLang="en-US" dirty="0"/>
        </a:p>
      </dgm:t>
    </dgm:pt>
    <dgm:pt modelId="{C1D81F73-0394-4F9F-B394-B45416EC8528}" type="parTrans" cxnId="{9622E7A1-1F4A-401F-823F-60018E043D55}">
      <dgm:prSet/>
      <dgm:spPr/>
      <dgm:t>
        <a:bodyPr/>
        <a:lstStyle/>
        <a:p>
          <a:endParaRPr lang="zh-TW" altLang="en-US"/>
        </a:p>
      </dgm:t>
    </dgm:pt>
    <dgm:pt modelId="{690BE98C-26EC-441F-8145-C24FDC4C73EB}" type="sibTrans" cxnId="{9622E7A1-1F4A-401F-823F-60018E043D55}">
      <dgm:prSet/>
      <dgm:spPr/>
      <dgm:t>
        <a:bodyPr/>
        <a:lstStyle/>
        <a:p>
          <a:endParaRPr lang="zh-TW" altLang="en-US"/>
        </a:p>
      </dgm:t>
    </dgm:pt>
    <dgm:pt modelId="{B9E2611E-277D-4D62-AB7F-39916E48BCAF}">
      <dgm:prSet phldrT="[文字]"/>
      <dgm:spPr/>
      <dgm:t>
        <a:bodyPr/>
        <a:lstStyle/>
        <a:p>
          <a:r>
            <a:rPr lang="zh-TW" altLang="en-US" dirty="0" smtClean="0"/>
            <a:t>完成後螢幕出現</a:t>
          </a:r>
          <a:endParaRPr lang="en-US" altLang="zh-TW" dirty="0" smtClean="0"/>
        </a:p>
        <a:p>
          <a:r>
            <a:rPr lang="en-US" altLang="zh-TW" dirty="0" smtClean="0"/>
            <a:t>AUTO RANGE</a:t>
          </a:r>
          <a:endParaRPr lang="zh-TW" altLang="en-US" dirty="0"/>
        </a:p>
      </dgm:t>
    </dgm:pt>
    <dgm:pt modelId="{AE67291E-0EBE-41F3-BE71-7B6937F02C66}" type="parTrans" cxnId="{92583A74-358E-4EA3-B59A-A3B3F5FB9B02}">
      <dgm:prSet/>
      <dgm:spPr/>
      <dgm:t>
        <a:bodyPr/>
        <a:lstStyle/>
        <a:p>
          <a:endParaRPr lang="zh-TW" altLang="en-US"/>
        </a:p>
      </dgm:t>
    </dgm:pt>
    <dgm:pt modelId="{F07D68EC-1663-4005-A92A-F71B5CA99E64}" type="sibTrans" cxnId="{92583A74-358E-4EA3-B59A-A3B3F5FB9B02}">
      <dgm:prSet/>
      <dgm:spPr/>
      <dgm:t>
        <a:bodyPr/>
        <a:lstStyle/>
        <a:p>
          <a:endParaRPr lang="zh-TW" altLang="en-US"/>
        </a:p>
      </dgm:t>
    </dgm:pt>
    <dgm:pt modelId="{246CAEA6-E0B3-49D6-8AAB-8CC369933092}" type="pres">
      <dgm:prSet presAssocID="{AB615545-F9DB-464D-8E2F-24AC28AA36AD}" presName="Name0" presStyleCnt="0">
        <dgm:presLayoutVars>
          <dgm:dir/>
          <dgm:animLvl val="lvl"/>
          <dgm:resizeHandles val="exact"/>
        </dgm:presLayoutVars>
      </dgm:prSet>
      <dgm:spPr/>
    </dgm:pt>
    <dgm:pt modelId="{CBD4547D-D6D5-4B0F-8D1F-C6BE31B37595}" type="pres">
      <dgm:prSet presAssocID="{069B2540-39A2-4870-B0BB-5CB186D45D31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7558D8C-8373-4FB2-8306-27FA8CC2072D}" type="pres">
      <dgm:prSet presAssocID="{DE9B8764-5915-45FB-B52F-3DC70B05144B}" presName="parTxOnlySpace" presStyleCnt="0"/>
      <dgm:spPr/>
    </dgm:pt>
    <dgm:pt modelId="{1F48E89A-E1DD-4ABF-8BEB-F1467324DBF4}" type="pres">
      <dgm:prSet presAssocID="{361EFBE4-BA42-48AD-869A-A1C63886F6C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FB61051-E1CA-4122-9E1D-268636813D4B}" type="pres">
      <dgm:prSet presAssocID="{690BE98C-26EC-441F-8145-C24FDC4C73EB}" presName="parTxOnlySpace" presStyleCnt="0"/>
      <dgm:spPr/>
    </dgm:pt>
    <dgm:pt modelId="{D8BE3AE0-3549-48EB-8F64-8D52446A2922}" type="pres">
      <dgm:prSet presAssocID="{B9E2611E-277D-4D62-AB7F-39916E48BCAF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6B3BEA9-4B60-44DB-B543-47CF2A6908A4}" srcId="{AB615545-F9DB-464D-8E2F-24AC28AA36AD}" destId="{069B2540-39A2-4870-B0BB-5CB186D45D31}" srcOrd="0" destOrd="0" parTransId="{EDEB28AC-1843-4764-A895-F82D4F871CE3}" sibTransId="{DE9B8764-5915-45FB-B52F-3DC70B05144B}"/>
    <dgm:cxn modelId="{8AAE8BCC-D5C3-4118-8EA6-7AAAC42714B6}" type="presOf" srcId="{069B2540-39A2-4870-B0BB-5CB186D45D31}" destId="{CBD4547D-D6D5-4B0F-8D1F-C6BE31B37595}" srcOrd="0" destOrd="0" presId="urn:microsoft.com/office/officeart/2005/8/layout/chevron1"/>
    <dgm:cxn modelId="{1EFB4149-FD21-410F-9AFB-9274596E7AD5}" type="presOf" srcId="{361EFBE4-BA42-48AD-869A-A1C63886F6CC}" destId="{1F48E89A-E1DD-4ABF-8BEB-F1467324DBF4}" srcOrd="0" destOrd="0" presId="urn:microsoft.com/office/officeart/2005/8/layout/chevron1"/>
    <dgm:cxn modelId="{92583A74-358E-4EA3-B59A-A3B3F5FB9B02}" srcId="{AB615545-F9DB-464D-8E2F-24AC28AA36AD}" destId="{B9E2611E-277D-4D62-AB7F-39916E48BCAF}" srcOrd="2" destOrd="0" parTransId="{AE67291E-0EBE-41F3-BE71-7B6937F02C66}" sibTransId="{F07D68EC-1663-4005-A92A-F71B5CA99E64}"/>
    <dgm:cxn modelId="{9622E7A1-1F4A-401F-823F-60018E043D55}" srcId="{AB615545-F9DB-464D-8E2F-24AC28AA36AD}" destId="{361EFBE4-BA42-48AD-869A-A1C63886F6CC}" srcOrd="1" destOrd="0" parTransId="{C1D81F73-0394-4F9F-B394-B45416EC8528}" sibTransId="{690BE98C-26EC-441F-8145-C24FDC4C73EB}"/>
    <dgm:cxn modelId="{3E17C041-AA0B-4E9F-8B79-97852992FEFC}" type="presOf" srcId="{AB615545-F9DB-464D-8E2F-24AC28AA36AD}" destId="{246CAEA6-E0B3-49D6-8AAB-8CC369933092}" srcOrd="0" destOrd="0" presId="urn:microsoft.com/office/officeart/2005/8/layout/chevron1"/>
    <dgm:cxn modelId="{C367A6FF-7EB6-45E4-B38B-FCC473C7A246}" type="presOf" srcId="{B9E2611E-277D-4D62-AB7F-39916E48BCAF}" destId="{D8BE3AE0-3549-48EB-8F64-8D52446A2922}" srcOrd="0" destOrd="0" presId="urn:microsoft.com/office/officeart/2005/8/layout/chevron1"/>
    <dgm:cxn modelId="{31B2BEB6-41B6-49F2-9E55-80896944909D}" type="presParOf" srcId="{246CAEA6-E0B3-49D6-8AAB-8CC369933092}" destId="{CBD4547D-D6D5-4B0F-8D1F-C6BE31B37595}" srcOrd="0" destOrd="0" presId="urn:microsoft.com/office/officeart/2005/8/layout/chevron1"/>
    <dgm:cxn modelId="{828F5F04-008E-41FE-8627-860AC4B94C02}" type="presParOf" srcId="{246CAEA6-E0B3-49D6-8AAB-8CC369933092}" destId="{37558D8C-8373-4FB2-8306-27FA8CC2072D}" srcOrd="1" destOrd="0" presId="urn:microsoft.com/office/officeart/2005/8/layout/chevron1"/>
    <dgm:cxn modelId="{E2F4EEE5-A32C-40A0-AF73-AD7CFC05CA90}" type="presParOf" srcId="{246CAEA6-E0B3-49D6-8AAB-8CC369933092}" destId="{1F48E89A-E1DD-4ABF-8BEB-F1467324DBF4}" srcOrd="2" destOrd="0" presId="urn:microsoft.com/office/officeart/2005/8/layout/chevron1"/>
    <dgm:cxn modelId="{D32A6782-A1C2-4D5E-895D-1C868C742BFC}" type="presParOf" srcId="{246CAEA6-E0B3-49D6-8AAB-8CC369933092}" destId="{9FB61051-E1CA-4122-9E1D-268636813D4B}" srcOrd="3" destOrd="0" presId="urn:microsoft.com/office/officeart/2005/8/layout/chevron1"/>
    <dgm:cxn modelId="{2704EC2F-C33A-4AAD-BFB6-579D68411A38}" type="presParOf" srcId="{246CAEA6-E0B3-49D6-8AAB-8CC369933092}" destId="{D8BE3AE0-3549-48EB-8F64-8D52446A292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B615545-F9DB-464D-8E2F-24AC28AA36A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069B2540-39A2-4870-B0BB-5CB186D45D31}">
      <dgm:prSet phldrT="[文字]"/>
      <dgm:spPr/>
      <dgm:t>
        <a:bodyPr/>
        <a:lstStyle/>
        <a:p>
          <a:r>
            <a:rPr lang="zh-TW" altLang="en-US" dirty="0" smtClean="0"/>
            <a:t>按</a:t>
          </a:r>
          <a:r>
            <a:rPr lang="en-US" altLang="zh-TW" dirty="0" smtClean="0"/>
            <a:t>SHIFT</a:t>
          </a:r>
          <a:r>
            <a:rPr lang="zh-TW" altLang="en-US" dirty="0" smtClean="0"/>
            <a:t>鍵</a:t>
          </a:r>
          <a:endParaRPr lang="zh-TW" altLang="en-US" dirty="0"/>
        </a:p>
      </dgm:t>
    </dgm:pt>
    <dgm:pt modelId="{EDEB28AC-1843-4764-A895-F82D4F871CE3}" type="parTrans" cxnId="{16B3BEA9-4B60-44DB-B543-47CF2A6908A4}">
      <dgm:prSet/>
      <dgm:spPr/>
      <dgm:t>
        <a:bodyPr/>
        <a:lstStyle/>
        <a:p>
          <a:endParaRPr lang="zh-TW" altLang="en-US"/>
        </a:p>
      </dgm:t>
    </dgm:pt>
    <dgm:pt modelId="{DE9B8764-5915-45FB-B52F-3DC70B05144B}" type="sibTrans" cxnId="{16B3BEA9-4B60-44DB-B543-47CF2A6908A4}">
      <dgm:prSet/>
      <dgm:spPr/>
      <dgm:t>
        <a:bodyPr/>
        <a:lstStyle/>
        <a:p>
          <a:endParaRPr lang="zh-TW" altLang="en-US"/>
        </a:p>
      </dgm:t>
    </dgm:pt>
    <dgm:pt modelId="{361EFBE4-BA42-48AD-869A-A1C63886F6CC}">
      <dgm:prSet phldrT="[文字]"/>
      <dgm:spPr/>
      <dgm:t>
        <a:bodyPr/>
        <a:lstStyle/>
        <a:p>
          <a:r>
            <a:rPr lang="zh-TW" altLang="en-US" dirty="0" smtClean="0"/>
            <a:t>按</a:t>
          </a:r>
          <a:r>
            <a:rPr lang="en-US" altLang="zh-TW" dirty="0" smtClean="0">
              <a:sym typeface="Wingdings" pitchFamily="2" charset="2"/>
            </a:rPr>
            <a:t></a:t>
          </a:r>
          <a:r>
            <a:rPr lang="zh-TW" altLang="en-US" dirty="0" smtClean="0"/>
            <a:t>鍵</a:t>
          </a:r>
          <a:endParaRPr lang="en-US" altLang="zh-TW" dirty="0" smtClean="0"/>
        </a:p>
        <a:p>
          <a:r>
            <a:rPr lang="en-US" altLang="zh-TW" dirty="0" smtClean="0"/>
            <a:t>(</a:t>
          </a:r>
          <a:r>
            <a:rPr lang="zh-TW" altLang="en-US" dirty="0" smtClean="0"/>
            <a:t>畫面右邊磁場單位會跳動</a:t>
          </a:r>
          <a:r>
            <a:rPr lang="en-US" altLang="zh-TW" dirty="0" smtClean="0"/>
            <a:t>)</a:t>
          </a:r>
          <a:endParaRPr lang="zh-TW" altLang="en-US" dirty="0"/>
        </a:p>
      </dgm:t>
    </dgm:pt>
    <dgm:pt modelId="{C1D81F73-0394-4F9F-B394-B45416EC8528}" type="parTrans" cxnId="{9622E7A1-1F4A-401F-823F-60018E043D55}">
      <dgm:prSet/>
      <dgm:spPr/>
      <dgm:t>
        <a:bodyPr/>
        <a:lstStyle/>
        <a:p>
          <a:endParaRPr lang="zh-TW" altLang="en-US"/>
        </a:p>
      </dgm:t>
    </dgm:pt>
    <dgm:pt modelId="{690BE98C-26EC-441F-8145-C24FDC4C73EB}" type="sibTrans" cxnId="{9622E7A1-1F4A-401F-823F-60018E043D55}">
      <dgm:prSet/>
      <dgm:spPr/>
      <dgm:t>
        <a:bodyPr/>
        <a:lstStyle/>
        <a:p>
          <a:endParaRPr lang="zh-TW" altLang="en-US"/>
        </a:p>
      </dgm:t>
    </dgm:pt>
    <dgm:pt modelId="{B9E2611E-277D-4D62-AB7F-39916E48BCAF}">
      <dgm:prSet phldrT="[文字]"/>
      <dgm:spPr/>
      <dgm:t>
        <a:bodyPr/>
        <a:lstStyle/>
        <a:p>
          <a:r>
            <a:rPr lang="zh-TW" altLang="en-US" dirty="0" smtClean="0"/>
            <a:t>使用↑∕↓鍵選擇所需單位</a:t>
          </a:r>
          <a:endParaRPr lang="zh-TW" altLang="en-US" dirty="0"/>
        </a:p>
      </dgm:t>
    </dgm:pt>
    <dgm:pt modelId="{AE67291E-0EBE-41F3-BE71-7B6937F02C66}" type="parTrans" cxnId="{92583A74-358E-4EA3-B59A-A3B3F5FB9B02}">
      <dgm:prSet/>
      <dgm:spPr/>
      <dgm:t>
        <a:bodyPr/>
        <a:lstStyle/>
        <a:p>
          <a:endParaRPr lang="zh-TW" altLang="en-US"/>
        </a:p>
      </dgm:t>
    </dgm:pt>
    <dgm:pt modelId="{F07D68EC-1663-4005-A92A-F71B5CA99E64}" type="sibTrans" cxnId="{92583A74-358E-4EA3-B59A-A3B3F5FB9B02}">
      <dgm:prSet/>
      <dgm:spPr/>
      <dgm:t>
        <a:bodyPr/>
        <a:lstStyle/>
        <a:p>
          <a:endParaRPr lang="zh-TW" altLang="en-US"/>
        </a:p>
      </dgm:t>
    </dgm:pt>
    <dgm:pt modelId="{246CAEA6-E0B3-49D6-8AAB-8CC369933092}" type="pres">
      <dgm:prSet presAssocID="{AB615545-F9DB-464D-8E2F-24AC28AA36AD}" presName="Name0" presStyleCnt="0">
        <dgm:presLayoutVars>
          <dgm:dir/>
          <dgm:animLvl val="lvl"/>
          <dgm:resizeHandles val="exact"/>
        </dgm:presLayoutVars>
      </dgm:prSet>
      <dgm:spPr/>
    </dgm:pt>
    <dgm:pt modelId="{CBD4547D-D6D5-4B0F-8D1F-C6BE31B37595}" type="pres">
      <dgm:prSet presAssocID="{069B2540-39A2-4870-B0BB-5CB186D45D31}" presName="parTxOnly" presStyleLbl="node1" presStyleIdx="0" presStyleCnt="3" custLinFactNeighborX="-821" custLinFactNeighborY="-7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7558D8C-8373-4FB2-8306-27FA8CC2072D}" type="pres">
      <dgm:prSet presAssocID="{DE9B8764-5915-45FB-B52F-3DC70B05144B}" presName="parTxOnlySpace" presStyleCnt="0"/>
      <dgm:spPr/>
    </dgm:pt>
    <dgm:pt modelId="{1F48E89A-E1DD-4ABF-8BEB-F1467324DBF4}" type="pres">
      <dgm:prSet presAssocID="{361EFBE4-BA42-48AD-869A-A1C63886F6C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FB61051-E1CA-4122-9E1D-268636813D4B}" type="pres">
      <dgm:prSet presAssocID="{690BE98C-26EC-441F-8145-C24FDC4C73EB}" presName="parTxOnlySpace" presStyleCnt="0"/>
      <dgm:spPr/>
    </dgm:pt>
    <dgm:pt modelId="{D8BE3AE0-3549-48EB-8F64-8D52446A2922}" type="pres">
      <dgm:prSet presAssocID="{B9E2611E-277D-4D62-AB7F-39916E48BCAF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6B3BEA9-4B60-44DB-B543-47CF2A6908A4}" srcId="{AB615545-F9DB-464D-8E2F-24AC28AA36AD}" destId="{069B2540-39A2-4870-B0BB-5CB186D45D31}" srcOrd="0" destOrd="0" parTransId="{EDEB28AC-1843-4764-A895-F82D4F871CE3}" sibTransId="{DE9B8764-5915-45FB-B52F-3DC70B05144B}"/>
    <dgm:cxn modelId="{7AACD63B-04EE-4DF2-8438-DB6C14C30135}" type="presOf" srcId="{AB615545-F9DB-464D-8E2F-24AC28AA36AD}" destId="{246CAEA6-E0B3-49D6-8AAB-8CC369933092}" srcOrd="0" destOrd="0" presId="urn:microsoft.com/office/officeart/2005/8/layout/chevron1"/>
    <dgm:cxn modelId="{6C2C68B5-E974-4DB7-9BCE-2A81D9869B5F}" type="presOf" srcId="{069B2540-39A2-4870-B0BB-5CB186D45D31}" destId="{CBD4547D-D6D5-4B0F-8D1F-C6BE31B37595}" srcOrd="0" destOrd="0" presId="urn:microsoft.com/office/officeart/2005/8/layout/chevron1"/>
    <dgm:cxn modelId="{92583A74-358E-4EA3-B59A-A3B3F5FB9B02}" srcId="{AB615545-F9DB-464D-8E2F-24AC28AA36AD}" destId="{B9E2611E-277D-4D62-AB7F-39916E48BCAF}" srcOrd="2" destOrd="0" parTransId="{AE67291E-0EBE-41F3-BE71-7B6937F02C66}" sibTransId="{F07D68EC-1663-4005-A92A-F71B5CA99E64}"/>
    <dgm:cxn modelId="{9622E7A1-1F4A-401F-823F-60018E043D55}" srcId="{AB615545-F9DB-464D-8E2F-24AC28AA36AD}" destId="{361EFBE4-BA42-48AD-869A-A1C63886F6CC}" srcOrd="1" destOrd="0" parTransId="{C1D81F73-0394-4F9F-B394-B45416EC8528}" sibTransId="{690BE98C-26EC-441F-8145-C24FDC4C73EB}"/>
    <dgm:cxn modelId="{D638EDAC-FC8B-4331-AF71-0BB738D5B4F7}" type="presOf" srcId="{B9E2611E-277D-4D62-AB7F-39916E48BCAF}" destId="{D8BE3AE0-3549-48EB-8F64-8D52446A2922}" srcOrd="0" destOrd="0" presId="urn:microsoft.com/office/officeart/2005/8/layout/chevron1"/>
    <dgm:cxn modelId="{CB5D5AA8-7112-4810-90E2-0A4AB58039B7}" type="presOf" srcId="{361EFBE4-BA42-48AD-869A-A1C63886F6CC}" destId="{1F48E89A-E1DD-4ABF-8BEB-F1467324DBF4}" srcOrd="0" destOrd="0" presId="urn:microsoft.com/office/officeart/2005/8/layout/chevron1"/>
    <dgm:cxn modelId="{66656C84-1926-4C9C-94C3-73544A4200E5}" type="presParOf" srcId="{246CAEA6-E0B3-49D6-8AAB-8CC369933092}" destId="{CBD4547D-D6D5-4B0F-8D1F-C6BE31B37595}" srcOrd="0" destOrd="0" presId="urn:microsoft.com/office/officeart/2005/8/layout/chevron1"/>
    <dgm:cxn modelId="{37B57D0C-CDA4-4175-AC0D-8FBEA038DD2A}" type="presParOf" srcId="{246CAEA6-E0B3-49D6-8AAB-8CC369933092}" destId="{37558D8C-8373-4FB2-8306-27FA8CC2072D}" srcOrd="1" destOrd="0" presId="urn:microsoft.com/office/officeart/2005/8/layout/chevron1"/>
    <dgm:cxn modelId="{0EB13CBB-9652-4EBD-85A7-B6540A2B23EB}" type="presParOf" srcId="{246CAEA6-E0B3-49D6-8AAB-8CC369933092}" destId="{1F48E89A-E1DD-4ABF-8BEB-F1467324DBF4}" srcOrd="2" destOrd="0" presId="urn:microsoft.com/office/officeart/2005/8/layout/chevron1"/>
    <dgm:cxn modelId="{FA2C22B8-B6CF-4087-B079-99DBE8D19838}" type="presParOf" srcId="{246CAEA6-E0B3-49D6-8AAB-8CC369933092}" destId="{9FB61051-E1CA-4122-9E1D-268636813D4B}" srcOrd="3" destOrd="0" presId="urn:microsoft.com/office/officeart/2005/8/layout/chevron1"/>
    <dgm:cxn modelId="{01DCC9D8-CEB9-4AC3-AE5A-F852C5ECA224}" type="presParOf" srcId="{246CAEA6-E0B3-49D6-8AAB-8CC369933092}" destId="{D8BE3AE0-3549-48EB-8F64-8D52446A292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B615545-F9DB-464D-8E2F-24AC28AA36A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069B2540-39A2-4870-B0BB-5CB186D45D31}">
      <dgm:prSet phldrT="[文字]"/>
      <dgm:spPr/>
      <dgm:t>
        <a:bodyPr/>
        <a:lstStyle/>
        <a:p>
          <a:r>
            <a:rPr lang="zh-TW" altLang="en-US" dirty="0" smtClean="0"/>
            <a:t>按</a:t>
          </a:r>
          <a:r>
            <a:rPr lang="en-US" altLang="zh-TW" dirty="0" smtClean="0"/>
            <a:t>SHIFT</a:t>
          </a:r>
          <a:r>
            <a:rPr lang="zh-TW" altLang="en-US" dirty="0" smtClean="0"/>
            <a:t>鍵</a:t>
          </a:r>
          <a:endParaRPr lang="zh-TW" altLang="en-US" dirty="0"/>
        </a:p>
      </dgm:t>
    </dgm:pt>
    <dgm:pt modelId="{EDEB28AC-1843-4764-A895-F82D4F871CE3}" type="parTrans" cxnId="{16B3BEA9-4B60-44DB-B543-47CF2A6908A4}">
      <dgm:prSet/>
      <dgm:spPr/>
      <dgm:t>
        <a:bodyPr/>
        <a:lstStyle/>
        <a:p>
          <a:endParaRPr lang="zh-TW" altLang="en-US"/>
        </a:p>
      </dgm:t>
    </dgm:pt>
    <dgm:pt modelId="{DE9B8764-5915-45FB-B52F-3DC70B05144B}" type="sibTrans" cxnId="{16B3BEA9-4B60-44DB-B543-47CF2A6908A4}">
      <dgm:prSet/>
      <dgm:spPr/>
      <dgm:t>
        <a:bodyPr/>
        <a:lstStyle/>
        <a:p>
          <a:endParaRPr lang="zh-TW" altLang="en-US"/>
        </a:p>
      </dgm:t>
    </dgm:pt>
    <dgm:pt modelId="{361EFBE4-BA42-48AD-869A-A1C63886F6CC}">
      <dgm:prSet phldrT="[文字]"/>
      <dgm:spPr/>
      <dgm:t>
        <a:bodyPr/>
        <a:lstStyle/>
        <a:p>
          <a:r>
            <a:rPr lang="zh-TW" altLang="en-US" dirty="0" smtClean="0"/>
            <a:t>按</a:t>
          </a:r>
          <a:r>
            <a:rPr lang="en-US" altLang="zh-TW" dirty="0" smtClean="0">
              <a:sym typeface="Wingdings" pitchFamily="2" charset="2"/>
            </a:rPr>
            <a:t></a:t>
          </a:r>
          <a:r>
            <a:rPr lang="zh-TW" altLang="en-US" dirty="0" smtClean="0"/>
            <a:t>鍵</a:t>
          </a:r>
          <a:endParaRPr lang="en-US" altLang="zh-TW" dirty="0" smtClean="0"/>
        </a:p>
        <a:p>
          <a:r>
            <a:rPr lang="en-US" altLang="zh-TW" dirty="0" smtClean="0"/>
            <a:t>(</a:t>
          </a:r>
          <a:r>
            <a:rPr lang="zh-TW" altLang="en-US" dirty="0" smtClean="0"/>
            <a:t>畫面左邊則會顯示選定的模式</a:t>
          </a:r>
          <a:r>
            <a:rPr lang="en-US" altLang="zh-TW" dirty="0" smtClean="0"/>
            <a:t>)</a:t>
          </a:r>
          <a:endParaRPr lang="zh-TW" altLang="en-US" dirty="0"/>
        </a:p>
      </dgm:t>
    </dgm:pt>
    <dgm:pt modelId="{C1D81F73-0394-4F9F-B394-B45416EC8528}" type="parTrans" cxnId="{9622E7A1-1F4A-401F-823F-60018E043D55}">
      <dgm:prSet/>
      <dgm:spPr/>
      <dgm:t>
        <a:bodyPr/>
        <a:lstStyle/>
        <a:p>
          <a:endParaRPr lang="zh-TW" altLang="en-US"/>
        </a:p>
      </dgm:t>
    </dgm:pt>
    <dgm:pt modelId="{690BE98C-26EC-441F-8145-C24FDC4C73EB}" type="sibTrans" cxnId="{9622E7A1-1F4A-401F-823F-60018E043D55}">
      <dgm:prSet/>
      <dgm:spPr/>
      <dgm:t>
        <a:bodyPr/>
        <a:lstStyle/>
        <a:p>
          <a:endParaRPr lang="zh-TW" altLang="en-US"/>
        </a:p>
      </dgm:t>
    </dgm:pt>
    <dgm:pt modelId="{B9E2611E-277D-4D62-AB7F-39916E48BCAF}">
      <dgm:prSet phldrT="[文字]"/>
      <dgm:spPr/>
      <dgm:t>
        <a:bodyPr/>
        <a:lstStyle/>
        <a:p>
          <a:r>
            <a:rPr lang="zh-TW" altLang="en-US" dirty="0" smtClean="0"/>
            <a:t>欲再次轉換交直流電則重覆上述動作</a:t>
          </a:r>
          <a:endParaRPr lang="zh-TW" altLang="en-US" dirty="0"/>
        </a:p>
      </dgm:t>
    </dgm:pt>
    <dgm:pt modelId="{AE67291E-0EBE-41F3-BE71-7B6937F02C66}" type="parTrans" cxnId="{92583A74-358E-4EA3-B59A-A3B3F5FB9B02}">
      <dgm:prSet/>
      <dgm:spPr/>
      <dgm:t>
        <a:bodyPr/>
        <a:lstStyle/>
        <a:p>
          <a:endParaRPr lang="zh-TW" altLang="en-US"/>
        </a:p>
      </dgm:t>
    </dgm:pt>
    <dgm:pt modelId="{F07D68EC-1663-4005-A92A-F71B5CA99E64}" type="sibTrans" cxnId="{92583A74-358E-4EA3-B59A-A3B3F5FB9B02}">
      <dgm:prSet/>
      <dgm:spPr/>
      <dgm:t>
        <a:bodyPr/>
        <a:lstStyle/>
        <a:p>
          <a:endParaRPr lang="zh-TW" altLang="en-US"/>
        </a:p>
      </dgm:t>
    </dgm:pt>
    <dgm:pt modelId="{246CAEA6-E0B3-49D6-8AAB-8CC369933092}" type="pres">
      <dgm:prSet presAssocID="{AB615545-F9DB-464D-8E2F-24AC28AA36AD}" presName="Name0" presStyleCnt="0">
        <dgm:presLayoutVars>
          <dgm:dir/>
          <dgm:animLvl val="lvl"/>
          <dgm:resizeHandles val="exact"/>
        </dgm:presLayoutVars>
      </dgm:prSet>
      <dgm:spPr/>
    </dgm:pt>
    <dgm:pt modelId="{CBD4547D-D6D5-4B0F-8D1F-C6BE31B37595}" type="pres">
      <dgm:prSet presAssocID="{069B2540-39A2-4870-B0BB-5CB186D45D31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7558D8C-8373-4FB2-8306-27FA8CC2072D}" type="pres">
      <dgm:prSet presAssocID="{DE9B8764-5915-45FB-B52F-3DC70B05144B}" presName="parTxOnlySpace" presStyleCnt="0"/>
      <dgm:spPr/>
    </dgm:pt>
    <dgm:pt modelId="{1F48E89A-E1DD-4ABF-8BEB-F1467324DBF4}" type="pres">
      <dgm:prSet presAssocID="{361EFBE4-BA42-48AD-869A-A1C63886F6C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FB61051-E1CA-4122-9E1D-268636813D4B}" type="pres">
      <dgm:prSet presAssocID="{690BE98C-26EC-441F-8145-C24FDC4C73EB}" presName="parTxOnlySpace" presStyleCnt="0"/>
      <dgm:spPr/>
    </dgm:pt>
    <dgm:pt modelId="{D8BE3AE0-3549-48EB-8F64-8D52446A2922}" type="pres">
      <dgm:prSet presAssocID="{B9E2611E-277D-4D62-AB7F-39916E48BCAF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6B3BEA9-4B60-44DB-B543-47CF2A6908A4}" srcId="{AB615545-F9DB-464D-8E2F-24AC28AA36AD}" destId="{069B2540-39A2-4870-B0BB-5CB186D45D31}" srcOrd="0" destOrd="0" parTransId="{EDEB28AC-1843-4764-A895-F82D4F871CE3}" sibTransId="{DE9B8764-5915-45FB-B52F-3DC70B05144B}"/>
    <dgm:cxn modelId="{2DFD5CD4-14A3-4063-ACC1-463EE9717BF7}" type="presOf" srcId="{361EFBE4-BA42-48AD-869A-A1C63886F6CC}" destId="{1F48E89A-E1DD-4ABF-8BEB-F1467324DBF4}" srcOrd="0" destOrd="0" presId="urn:microsoft.com/office/officeart/2005/8/layout/chevron1"/>
    <dgm:cxn modelId="{CB8BCE0C-9708-48C0-BF27-08332B9C22A9}" type="presOf" srcId="{069B2540-39A2-4870-B0BB-5CB186D45D31}" destId="{CBD4547D-D6D5-4B0F-8D1F-C6BE31B37595}" srcOrd="0" destOrd="0" presId="urn:microsoft.com/office/officeart/2005/8/layout/chevron1"/>
    <dgm:cxn modelId="{348F0E93-45DA-4EBB-9FAE-B805FC40EE74}" type="presOf" srcId="{B9E2611E-277D-4D62-AB7F-39916E48BCAF}" destId="{D8BE3AE0-3549-48EB-8F64-8D52446A2922}" srcOrd="0" destOrd="0" presId="urn:microsoft.com/office/officeart/2005/8/layout/chevron1"/>
    <dgm:cxn modelId="{92583A74-358E-4EA3-B59A-A3B3F5FB9B02}" srcId="{AB615545-F9DB-464D-8E2F-24AC28AA36AD}" destId="{B9E2611E-277D-4D62-AB7F-39916E48BCAF}" srcOrd="2" destOrd="0" parTransId="{AE67291E-0EBE-41F3-BE71-7B6937F02C66}" sibTransId="{F07D68EC-1663-4005-A92A-F71B5CA99E64}"/>
    <dgm:cxn modelId="{9622E7A1-1F4A-401F-823F-60018E043D55}" srcId="{AB615545-F9DB-464D-8E2F-24AC28AA36AD}" destId="{361EFBE4-BA42-48AD-869A-A1C63886F6CC}" srcOrd="1" destOrd="0" parTransId="{C1D81F73-0394-4F9F-B394-B45416EC8528}" sibTransId="{690BE98C-26EC-441F-8145-C24FDC4C73EB}"/>
    <dgm:cxn modelId="{E48A0384-61F3-4850-B5EE-FA43E9EE6C33}" type="presOf" srcId="{AB615545-F9DB-464D-8E2F-24AC28AA36AD}" destId="{246CAEA6-E0B3-49D6-8AAB-8CC369933092}" srcOrd="0" destOrd="0" presId="urn:microsoft.com/office/officeart/2005/8/layout/chevron1"/>
    <dgm:cxn modelId="{7EEFFE3E-9657-49D3-9F5F-14081F27AFB0}" type="presParOf" srcId="{246CAEA6-E0B3-49D6-8AAB-8CC369933092}" destId="{CBD4547D-D6D5-4B0F-8D1F-C6BE31B37595}" srcOrd="0" destOrd="0" presId="urn:microsoft.com/office/officeart/2005/8/layout/chevron1"/>
    <dgm:cxn modelId="{4617E2E2-3BDC-4131-A659-B48D5F0F3880}" type="presParOf" srcId="{246CAEA6-E0B3-49D6-8AAB-8CC369933092}" destId="{37558D8C-8373-4FB2-8306-27FA8CC2072D}" srcOrd="1" destOrd="0" presId="urn:microsoft.com/office/officeart/2005/8/layout/chevron1"/>
    <dgm:cxn modelId="{2194223F-438D-475D-9F3E-6BC8983DBADC}" type="presParOf" srcId="{246CAEA6-E0B3-49D6-8AAB-8CC369933092}" destId="{1F48E89A-E1DD-4ABF-8BEB-F1467324DBF4}" srcOrd="2" destOrd="0" presId="urn:microsoft.com/office/officeart/2005/8/layout/chevron1"/>
    <dgm:cxn modelId="{8DA01204-2894-4B93-A23B-BA5A984EFD96}" type="presParOf" srcId="{246CAEA6-E0B3-49D6-8AAB-8CC369933092}" destId="{9FB61051-E1CA-4122-9E1D-268636813D4B}" srcOrd="3" destOrd="0" presId="urn:microsoft.com/office/officeart/2005/8/layout/chevron1"/>
    <dgm:cxn modelId="{C4A81A65-7A02-4ACC-A89F-2912432FF400}" type="presParOf" srcId="{246CAEA6-E0B3-49D6-8AAB-8CC369933092}" destId="{D8BE3AE0-3549-48EB-8F64-8D52446A292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B615545-F9DB-464D-8E2F-24AC28AA36A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069B2540-39A2-4870-B0BB-5CB186D45D31}">
      <dgm:prSet phldrT="[文字]"/>
      <dgm:spPr/>
      <dgm:t>
        <a:bodyPr/>
        <a:lstStyle/>
        <a:p>
          <a:r>
            <a:rPr lang="zh-TW" altLang="en-US" dirty="0" smtClean="0"/>
            <a:t>按</a:t>
          </a:r>
          <a:r>
            <a:rPr lang="en-US" altLang="zh-TW" dirty="0" smtClean="0"/>
            <a:t>ON/OFF</a:t>
          </a:r>
          <a:r>
            <a:rPr lang="zh-TW" altLang="en-US" dirty="0" smtClean="0"/>
            <a:t>鍵</a:t>
          </a:r>
          <a:endParaRPr lang="zh-TW" altLang="en-US" dirty="0"/>
        </a:p>
      </dgm:t>
    </dgm:pt>
    <dgm:pt modelId="{EDEB28AC-1843-4764-A895-F82D4F871CE3}" type="parTrans" cxnId="{16B3BEA9-4B60-44DB-B543-47CF2A6908A4}">
      <dgm:prSet/>
      <dgm:spPr/>
      <dgm:t>
        <a:bodyPr/>
        <a:lstStyle/>
        <a:p>
          <a:endParaRPr lang="zh-TW" altLang="en-US"/>
        </a:p>
      </dgm:t>
    </dgm:pt>
    <dgm:pt modelId="{DE9B8764-5915-45FB-B52F-3DC70B05144B}" type="sibTrans" cxnId="{16B3BEA9-4B60-44DB-B543-47CF2A6908A4}">
      <dgm:prSet/>
      <dgm:spPr/>
      <dgm:t>
        <a:bodyPr/>
        <a:lstStyle/>
        <a:p>
          <a:endParaRPr lang="zh-TW" altLang="en-US"/>
        </a:p>
      </dgm:t>
    </dgm:pt>
    <dgm:pt modelId="{361EFBE4-BA42-48AD-869A-A1C63886F6CC}">
      <dgm:prSet phldrT="[文字]"/>
      <dgm:spPr/>
      <dgm:t>
        <a:bodyPr/>
        <a:lstStyle/>
        <a:p>
          <a:r>
            <a:rPr lang="zh-TW" altLang="en-US" dirty="0" smtClean="0"/>
            <a:t>開機後螢幕出現</a:t>
          </a:r>
          <a:r>
            <a:rPr lang="en-US" altLang="zh-TW" dirty="0" smtClean="0"/>
            <a:t>CAL6~CAL0</a:t>
          </a:r>
        </a:p>
        <a:p>
          <a:r>
            <a:rPr lang="en-US" altLang="zh-TW" dirty="0" smtClean="0"/>
            <a:t>(</a:t>
          </a:r>
          <a:r>
            <a:rPr lang="zh-TW" altLang="en-US" dirty="0" smtClean="0"/>
            <a:t>高斯計自我校正</a:t>
          </a:r>
          <a:r>
            <a:rPr lang="en-US" altLang="zh-TW" dirty="0" smtClean="0"/>
            <a:t>)</a:t>
          </a:r>
          <a:endParaRPr lang="zh-TW" altLang="en-US" dirty="0"/>
        </a:p>
      </dgm:t>
    </dgm:pt>
    <dgm:pt modelId="{C1D81F73-0394-4F9F-B394-B45416EC8528}" type="parTrans" cxnId="{9622E7A1-1F4A-401F-823F-60018E043D55}">
      <dgm:prSet/>
      <dgm:spPr/>
      <dgm:t>
        <a:bodyPr/>
        <a:lstStyle/>
        <a:p>
          <a:endParaRPr lang="zh-TW" altLang="en-US"/>
        </a:p>
      </dgm:t>
    </dgm:pt>
    <dgm:pt modelId="{690BE98C-26EC-441F-8145-C24FDC4C73EB}" type="sibTrans" cxnId="{9622E7A1-1F4A-401F-823F-60018E043D55}">
      <dgm:prSet/>
      <dgm:spPr/>
      <dgm:t>
        <a:bodyPr/>
        <a:lstStyle/>
        <a:p>
          <a:endParaRPr lang="zh-TW" altLang="en-US"/>
        </a:p>
      </dgm:t>
    </dgm:pt>
    <dgm:pt modelId="{B9E2611E-277D-4D62-AB7F-39916E48BCAF}">
      <dgm:prSet phldrT="[文字]"/>
      <dgm:spPr/>
      <dgm:t>
        <a:bodyPr/>
        <a:lstStyle/>
        <a:p>
          <a:r>
            <a:rPr lang="zh-TW" altLang="en-US" dirty="0" smtClean="0"/>
            <a:t>關機則持續按住</a:t>
          </a:r>
          <a:r>
            <a:rPr lang="en-US" altLang="zh-TW" dirty="0" smtClean="0"/>
            <a:t>ON/OFF</a:t>
          </a:r>
          <a:r>
            <a:rPr lang="zh-TW" altLang="en-US" dirty="0" smtClean="0"/>
            <a:t>鍵</a:t>
          </a:r>
          <a:r>
            <a:rPr lang="en-US" altLang="zh-TW" dirty="0" smtClean="0"/>
            <a:t>3</a:t>
          </a:r>
          <a:r>
            <a:rPr lang="zh-TW" altLang="en-US" dirty="0" smtClean="0"/>
            <a:t>秒</a:t>
          </a:r>
          <a:endParaRPr lang="zh-TW" altLang="en-US" dirty="0"/>
        </a:p>
      </dgm:t>
    </dgm:pt>
    <dgm:pt modelId="{AE67291E-0EBE-41F3-BE71-7B6937F02C66}" type="parTrans" cxnId="{92583A74-358E-4EA3-B59A-A3B3F5FB9B02}">
      <dgm:prSet/>
      <dgm:spPr/>
      <dgm:t>
        <a:bodyPr/>
        <a:lstStyle/>
        <a:p>
          <a:endParaRPr lang="zh-TW" altLang="en-US"/>
        </a:p>
      </dgm:t>
    </dgm:pt>
    <dgm:pt modelId="{F07D68EC-1663-4005-A92A-F71B5CA99E64}" type="sibTrans" cxnId="{92583A74-358E-4EA3-B59A-A3B3F5FB9B02}">
      <dgm:prSet/>
      <dgm:spPr/>
      <dgm:t>
        <a:bodyPr/>
        <a:lstStyle/>
        <a:p>
          <a:endParaRPr lang="zh-TW" altLang="en-US"/>
        </a:p>
      </dgm:t>
    </dgm:pt>
    <dgm:pt modelId="{246CAEA6-E0B3-49D6-8AAB-8CC369933092}" type="pres">
      <dgm:prSet presAssocID="{AB615545-F9DB-464D-8E2F-24AC28AA36AD}" presName="Name0" presStyleCnt="0">
        <dgm:presLayoutVars>
          <dgm:dir/>
          <dgm:animLvl val="lvl"/>
          <dgm:resizeHandles val="exact"/>
        </dgm:presLayoutVars>
      </dgm:prSet>
      <dgm:spPr/>
    </dgm:pt>
    <dgm:pt modelId="{CBD4547D-D6D5-4B0F-8D1F-C6BE31B37595}" type="pres">
      <dgm:prSet presAssocID="{069B2540-39A2-4870-B0BB-5CB186D45D31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7558D8C-8373-4FB2-8306-27FA8CC2072D}" type="pres">
      <dgm:prSet presAssocID="{DE9B8764-5915-45FB-B52F-3DC70B05144B}" presName="parTxOnlySpace" presStyleCnt="0"/>
      <dgm:spPr/>
    </dgm:pt>
    <dgm:pt modelId="{1F48E89A-E1DD-4ABF-8BEB-F1467324DBF4}" type="pres">
      <dgm:prSet presAssocID="{361EFBE4-BA42-48AD-869A-A1C63886F6C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FB61051-E1CA-4122-9E1D-268636813D4B}" type="pres">
      <dgm:prSet presAssocID="{690BE98C-26EC-441F-8145-C24FDC4C73EB}" presName="parTxOnlySpace" presStyleCnt="0"/>
      <dgm:spPr/>
    </dgm:pt>
    <dgm:pt modelId="{D8BE3AE0-3549-48EB-8F64-8D52446A2922}" type="pres">
      <dgm:prSet presAssocID="{B9E2611E-277D-4D62-AB7F-39916E48BCAF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6B3BEA9-4B60-44DB-B543-47CF2A6908A4}" srcId="{AB615545-F9DB-464D-8E2F-24AC28AA36AD}" destId="{069B2540-39A2-4870-B0BB-5CB186D45D31}" srcOrd="0" destOrd="0" parTransId="{EDEB28AC-1843-4764-A895-F82D4F871CE3}" sibTransId="{DE9B8764-5915-45FB-B52F-3DC70B05144B}"/>
    <dgm:cxn modelId="{74A0098E-96B9-46F7-AF26-254C63B31B8A}" type="presOf" srcId="{069B2540-39A2-4870-B0BB-5CB186D45D31}" destId="{CBD4547D-D6D5-4B0F-8D1F-C6BE31B37595}" srcOrd="0" destOrd="0" presId="urn:microsoft.com/office/officeart/2005/8/layout/chevron1"/>
    <dgm:cxn modelId="{C3AA9FFE-C2E6-4E76-8EA5-AEFE5CA66D55}" type="presOf" srcId="{AB615545-F9DB-464D-8E2F-24AC28AA36AD}" destId="{246CAEA6-E0B3-49D6-8AAB-8CC369933092}" srcOrd="0" destOrd="0" presId="urn:microsoft.com/office/officeart/2005/8/layout/chevron1"/>
    <dgm:cxn modelId="{E25ECFD3-3071-4731-BE64-6EBEB00B2435}" type="presOf" srcId="{B9E2611E-277D-4D62-AB7F-39916E48BCAF}" destId="{D8BE3AE0-3549-48EB-8F64-8D52446A2922}" srcOrd="0" destOrd="0" presId="urn:microsoft.com/office/officeart/2005/8/layout/chevron1"/>
    <dgm:cxn modelId="{92583A74-358E-4EA3-B59A-A3B3F5FB9B02}" srcId="{AB615545-F9DB-464D-8E2F-24AC28AA36AD}" destId="{B9E2611E-277D-4D62-AB7F-39916E48BCAF}" srcOrd="2" destOrd="0" parTransId="{AE67291E-0EBE-41F3-BE71-7B6937F02C66}" sibTransId="{F07D68EC-1663-4005-A92A-F71B5CA99E64}"/>
    <dgm:cxn modelId="{9622E7A1-1F4A-401F-823F-60018E043D55}" srcId="{AB615545-F9DB-464D-8E2F-24AC28AA36AD}" destId="{361EFBE4-BA42-48AD-869A-A1C63886F6CC}" srcOrd="1" destOrd="0" parTransId="{C1D81F73-0394-4F9F-B394-B45416EC8528}" sibTransId="{690BE98C-26EC-441F-8145-C24FDC4C73EB}"/>
    <dgm:cxn modelId="{33644F52-6E9F-44DB-8CD1-7293062C9DE2}" type="presOf" srcId="{361EFBE4-BA42-48AD-869A-A1C63886F6CC}" destId="{1F48E89A-E1DD-4ABF-8BEB-F1467324DBF4}" srcOrd="0" destOrd="0" presId="urn:microsoft.com/office/officeart/2005/8/layout/chevron1"/>
    <dgm:cxn modelId="{4A7C4377-C4CB-4369-A804-6EDB51425A18}" type="presParOf" srcId="{246CAEA6-E0B3-49D6-8AAB-8CC369933092}" destId="{CBD4547D-D6D5-4B0F-8D1F-C6BE31B37595}" srcOrd="0" destOrd="0" presId="urn:microsoft.com/office/officeart/2005/8/layout/chevron1"/>
    <dgm:cxn modelId="{C6DE80F9-9FA3-4D7E-816A-70BCFF4A725A}" type="presParOf" srcId="{246CAEA6-E0B3-49D6-8AAB-8CC369933092}" destId="{37558D8C-8373-4FB2-8306-27FA8CC2072D}" srcOrd="1" destOrd="0" presId="urn:microsoft.com/office/officeart/2005/8/layout/chevron1"/>
    <dgm:cxn modelId="{7C09FF81-F31D-4BBC-9663-B18DE57FBBCF}" type="presParOf" srcId="{246CAEA6-E0B3-49D6-8AAB-8CC369933092}" destId="{1F48E89A-E1DD-4ABF-8BEB-F1467324DBF4}" srcOrd="2" destOrd="0" presId="urn:microsoft.com/office/officeart/2005/8/layout/chevron1"/>
    <dgm:cxn modelId="{F1FB48E2-E9E4-42D0-A784-57A8CE5D5BD2}" type="presParOf" srcId="{246CAEA6-E0B3-49D6-8AAB-8CC369933092}" destId="{9FB61051-E1CA-4122-9E1D-268636813D4B}" srcOrd="3" destOrd="0" presId="urn:microsoft.com/office/officeart/2005/8/layout/chevron1"/>
    <dgm:cxn modelId="{2966510C-171E-4B25-B31C-E9CCCBD48627}" type="presParOf" srcId="{246CAEA6-E0B3-49D6-8AAB-8CC369933092}" destId="{D8BE3AE0-3549-48EB-8F64-8D52446A292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B615545-F9DB-464D-8E2F-24AC28AA36A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069B2540-39A2-4870-B0BB-5CB186D45D31}">
      <dgm:prSet phldrT="[文字]"/>
      <dgm:spPr/>
      <dgm:t>
        <a:bodyPr/>
        <a:lstStyle/>
        <a:p>
          <a:r>
            <a:rPr lang="zh-TW" altLang="en-US" dirty="0" smtClean="0"/>
            <a:t>按</a:t>
          </a:r>
          <a:r>
            <a:rPr lang="en-US" altLang="zh-TW" dirty="0" smtClean="0"/>
            <a:t>SHIFT</a:t>
          </a:r>
          <a:r>
            <a:rPr lang="zh-TW" altLang="en-US" dirty="0" smtClean="0"/>
            <a:t>鍵</a:t>
          </a:r>
          <a:endParaRPr lang="zh-TW" altLang="en-US" dirty="0"/>
        </a:p>
      </dgm:t>
    </dgm:pt>
    <dgm:pt modelId="{EDEB28AC-1843-4764-A895-F82D4F871CE3}" type="parTrans" cxnId="{16B3BEA9-4B60-44DB-B543-47CF2A6908A4}">
      <dgm:prSet/>
      <dgm:spPr/>
      <dgm:t>
        <a:bodyPr/>
        <a:lstStyle/>
        <a:p>
          <a:endParaRPr lang="zh-TW" altLang="en-US"/>
        </a:p>
      </dgm:t>
    </dgm:pt>
    <dgm:pt modelId="{DE9B8764-5915-45FB-B52F-3DC70B05144B}" type="sibTrans" cxnId="{16B3BEA9-4B60-44DB-B543-47CF2A6908A4}">
      <dgm:prSet/>
      <dgm:spPr/>
      <dgm:t>
        <a:bodyPr/>
        <a:lstStyle/>
        <a:p>
          <a:endParaRPr lang="zh-TW" altLang="en-US"/>
        </a:p>
      </dgm:t>
    </dgm:pt>
    <dgm:pt modelId="{361EFBE4-BA42-48AD-869A-A1C63886F6CC}">
      <dgm:prSet phldrT="[文字]"/>
      <dgm:spPr/>
      <dgm:t>
        <a:bodyPr/>
        <a:lstStyle/>
        <a:p>
          <a:r>
            <a:rPr lang="zh-TW" altLang="en-US" dirty="0" smtClean="0"/>
            <a:t>按</a:t>
          </a:r>
          <a:r>
            <a:rPr lang="en-US" altLang="zh-TW" dirty="0" smtClean="0"/>
            <a:t>ON/OFF</a:t>
          </a:r>
          <a:r>
            <a:rPr lang="zh-TW" altLang="en-US" dirty="0" smtClean="0"/>
            <a:t>鍵</a:t>
          </a:r>
          <a:endParaRPr lang="en-US" altLang="zh-TW" dirty="0" smtClean="0"/>
        </a:p>
        <a:p>
          <a:r>
            <a:rPr lang="en-US" altLang="zh-TW" dirty="0" smtClean="0"/>
            <a:t>(</a:t>
          </a:r>
          <a:r>
            <a:rPr lang="zh-TW" altLang="en-US" dirty="0" smtClean="0"/>
            <a:t>即可設定是否選定此功能</a:t>
          </a:r>
          <a:r>
            <a:rPr lang="en-US" altLang="zh-TW" dirty="0" smtClean="0"/>
            <a:t>)</a:t>
          </a:r>
          <a:endParaRPr lang="zh-TW" altLang="en-US" dirty="0"/>
        </a:p>
      </dgm:t>
    </dgm:pt>
    <dgm:pt modelId="{C1D81F73-0394-4F9F-B394-B45416EC8528}" type="parTrans" cxnId="{9622E7A1-1F4A-401F-823F-60018E043D55}">
      <dgm:prSet/>
      <dgm:spPr/>
      <dgm:t>
        <a:bodyPr/>
        <a:lstStyle/>
        <a:p>
          <a:endParaRPr lang="zh-TW" altLang="en-US"/>
        </a:p>
      </dgm:t>
    </dgm:pt>
    <dgm:pt modelId="{690BE98C-26EC-441F-8145-C24FDC4C73EB}" type="sibTrans" cxnId="{9622E7A1-1F4A-401F-823F-60018E043D55}">
      <dgm:prSet/>
      <dgm:spPr/>
      <dgm:t>
        <a:bodyPr/>
        <a:lstStyle/>
        <a:p>
          <a:endParaRPr lang="zh-TW" altLang="en-US"/>
        </a:p>
      </dgm:t>
    </dgm:pt>
    <dgm:pt modelId="{B9E2611E-277D-4D62-AB7F-39916E48BCAF}">
      <dgm:prSet phldrT="[文字]"/>
      <dgm:spPr/>
      <dgm:t>
        <a:bodyPr/>
        <a:lstStyle/>
        <a:p>
          <a:r>
            <a:rPr lang="zh-TW" altLang="en-US" dirty="0" smtClean="0"/>
            <a:t>若進入休眠模式則休眠時間為</a:t>
          </a:r>
          <a:r>
            <a:rPr lang="en-US" altLang="zh-TW" dirty="0" smtClean="0"/>
            <a:t>1hr</a:t>
          </a:r>
          <a:endParaRPr lang="zh-TW" altLang="en-US" dirty="0"/>
        </a:p>
      </dgm:t>
    </dgm:pt>
    <dgm:pt modelId="{AE67291E-0EBE-41F3-BE71-7B6937F02C66}" type="parTrans" cxnId="{92583A74-358E-4EA3-B59A-A3B3F5FB9B02}">
      <dgm:prSet/>
      <dgm:spPr/>
      <dgm:t>
        <a:bodyPr/>
        <a:lstStyle/>
        <a:p>
          <a:endParaRPr lang="zh-TW" altLang="en-US"/>
        </a:p>
      </dgm:t>
    </dgm:pt>
    <dgm:pt modelId="{F07D68EC-1663-4005-A92A-F71B5CA99E64}" type="sibTrans" cxnId="{92583A74-358E-4EA3-B59A-A3B3F5FB9B02}">
      <dgm:prSet/>
      <dgm:spPr/>
      <dgm:t>
        <a:bodyPr/>
        <a:lstStyle/>
        <a:p>
          <a:endParaRPr lang="zh-TW" altLang="en-US"/>
        </a:p>
      </dgm:t>
    </dgm:pt>
    <dgm:pt modelId="{246CAEA6-E0B3-49D6-8AAB-8CC369933092}" type="pres">
      <dgm:prSet presAssocID="{AB615545-F9DB-464D-8E2F-24AC28AA36AD}" presName="Name0" presStyleCnt="0">
        <dgm:presLayoutVars>
          <dgm:dir/>
          <dgm:animLvl val="lvl"/>
          <dgm:resizeHandles val="exact"/>
        </dgm:presLayoutVars>
      </dgm:prSet>
      <dgm:spPr/>
    </dgm:pt>
    <dgm:pt modelId="{CBD4547D-D6D5-4B0F-8D1F-C6BE31B37595}" type="pres">
      <dgm:prSet presAssocID="{069B2540-39A2-4870-B0BB-5CB186D45D31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7558D8C-8373-4FB2-8306-27FA8CC2072D}" type="pres">
      <dgm:prSet presAssocID="{DE9B8764-5915-45FB-B52F-3DC70B05144B}" presName="parTxOnlySpace" presStyleCnt="0"/>
      <dgm:spPr/>
    </dgm:pt>
    <dgm:pt modelId="{1F48E89A-E1DD-4ABF-8BEB-F1467324DBF4}" type="pres">
      <dgm:prSet presAssocID="{361EFBE4-BA42-48AD-869A-A1C63886F6C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FB61051-E1CA-4122-9E1D-268636813D4B}" type="pres">
      <dgm:prSet presAssocID="{690BE98C-26EC-441F-8145-C24FDC4C73EB}" presName="parTxOnlySpace" presStyleCnt="0"/>
      <dgm:spPr/>
    </dgm:pt>
    <dgm:pt modelId="{D8BE3AE0-3549-48EB-8F64-8D52446A2922}" type="pres">
      <dgm:prSet presAssocID="{B9E2611E-277D-4D62-AB7F-39916E48BCAF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6B3BEA9-4B60-44DB-B543-47CF2A6908A4}" srcId="{AB615545-F9DB-464D-8E2F-24AC28AA36AD}" destId="{069B2540-39A2-4870-B0BB-5CB186D45D31}" srcOrd="0" destOrd="0" parTransId="{EDEB28AC-1843-4764-A895-F82D4F871CE3}" sibTransId="{DE9B8764-5915-45FB-B52F-3DC70B05144B}"/>
    <dgm:cxn modelId="{AE06D1E9-C3CF-4D71-886A-6E5505EE07ED}" type="presOf" srcId="{B9E2611E-277D-4D62-AB7F-39916E48BCAF}" destId="{D8BE3AE0-3549-48EB-8F64-8D52446A2922}" srcOrd="0" destOrd="0" presId="urn:microsoft.com/office/officeart/2005/8/layout/chevron1"/>
    <dgm:cxn modelId="{873B35CD-4E72-43F8-8F60-800A3F3B1324}" type="presOf" srcId="{361EFBE4-BA42-48AD-869A-A1C63886F6CC}" destId="{1F48E89A-E1DD-4ABF-8BEB-F1467324DBF4}" srcOrd="0" destOrd="0" presId="urn:microsoft.com/office/officeart/2005/8/layout/chevron1"/>
    <dgm:cxn modelId="{92583A74-358E-4EA3-B59A-A3B3F5FB9B02}" srcId="{AB615545-F9DB-464D-8E2F-24AC28AA36AD}" destId="{B9E2611E-277D-4D62-AB7F-39916E48BCAF}" srcOrd="2" destOrd="0" parTransId="{AE67291E-0EBE-41F3-BE71-7B6937F02C66}" sibTransId="{F07D68EC-1663-4005-A92A-F71B5CA99E64}"/>
    <dgm:cxn modelId="{9622E7A1-1F4A-401F-823F-60018E043D55}" srcId="{AB615545-F9DB-464D-8E2F-24AC28AA36AD}" destId="{361EFBE4-BA42-48AD-869A-A1C63886F6CC}" srcOrd="1" destOrd="0" parTransId="{C1D81F73-0394-4F9F-B394-B45416EC8528}" sibTransId="{690BE98C-26EC-441F-8145-C24FDC4C73EB}"/>
    <dgm:cxn modelId="{D740C1A6-5C67-46A2-A05B-C55C14BB5667}" type="presOf" srcId="{069B2540-39A2-4870-B0BB-5CB186D45D31}" destId="{CBD4547D-D6D5-4B0F-8D1F-C6BE31B37595}" srcOrd="0" destOrd="0" presId="urn:microsoft.com/office/officeart/2005/8/layout/chevron1"/>
    <dgm:cxn modelId="{7B096020-FB02-4528-B2D6-1E888F320BE8}" type="presOf" srcId="{AB615545-F9DB-464D-8E2F-24AC28AA36AD}" destId="{246CAEA6-E0B3-49D6-8AAB-8CC369933092}" srcOrd="0" destOrd="0" presId="urn:microsoft.com/office/officeart/2005/8/layout/chevron1"/>
    <dgm:cxn modelId="{BB42E807-B98E-4934-BFF0-B76C80705BE6}" type="presParOf" srcId="{246CAEA6-E0B3-49D6-8AAB-8CC369933092}" destId="{CBD4547D-D6D5-4B0F-8D1F-C6BE31B37595}" srcOrd="0" destOrd="0" presId="urn:microsoft.com/office/officeart/2005/8/layout/chevron1"/>
    <dgm:cxn modelId="{397B73CE-147C-4A42-B83F-39D318090AE8}" type="presParOf" srcId="{246CAEA6-E0B3-49D6-8AAB-8CC369933092}" destId="{37558D8C-8373-4FB2-8306-27FA8CC2072D}" srcOrd="1" destOrd="0" presId="urn:microsoft.com/office/officeart/2005/8/layout/chevron1"/>
    <dgm:cxn modelId="{9F4707D5-F535-4C16-8041-06D2BBC0C4FD}" type="presParOf" srcId="{246CAEA6-E0B3-49D6-8AAB-8CC369933092}" destId="{1F48E89A-E1DD-4ABF-8BEB-F1467324DBF4}" srcOrd="2" destOrd="0" presId="urn:microsoft.com/office/officeart/2005/8/layout/chevron1"/>
    <dgm:cxn modelId="{0EADD02A-CFF8-4B7C-B769-68BF46DA4FC6}" type="presParOf" srcId="{246CAEA6-E0B3-49D6-8AAB-8CC369933092}" destId="{9FB61051-E1CA-4122-9E1D-268636813D4B}" srcOrd="3" destOrd="0" presId="urn:microsoft.com/office/officeart/2005/8/layout/chevron1"/>
    <dgm:cxn modelId="{BD2987F5-C86F-493E-9A3C-AA6C5D18BD97}" type="presParOf" srcId="{246CAEA6-E0B3-49D6-8AAB-8CC369933092}" destId="{D8BE3AE0-3549-48EB-8F64-8D52446A292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B615545-F9DB-464D-8E2F-24AC28AA36A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069B2540-39A2-4870-B0BB-5CB186D45D31}">
      <dgm:prSet phldrT="[文字]"/>
      <dgm:spPr/>
      <dgm:t>
        <a:bodyPr/>
        <a:lstStyle/>
        <a:p>
          <a:r>
            <a:rPr lang="zh-TW" altLang="en-US" dirty="0" smtClean="0"/>
            <a:t>按</a:t>
          </a:r>
          <a:r>
            <a:rPr lang="en-US" altLang="zh-TW" dirty="0" smtClean="0"/>
            <a:t>SHIFT</a:t>
          </a:r>
          <a:r>
            <a:rPr lang="zh-TW" altLang="en-US" dirty="0" smtClean="0"/>
            <a:t>鍵</a:t>
          </a:r>
          <a:endParaRPr lang="zh-TW" altLang="en-US" dirty="0"/>
        </a:p>
      </dgm:t>
    </dgm:pt>
    <dgm:pt modelId="{EDEB28AC-1843-4764-A895-F82D4F871CE3}" type="parTrans" cxnId="{16B3BEA9-4B60-44DB-B543-47CF2A6908A4}">
      <dgm:prSet/>
      <dgm:spPr/>
      <dgm:t>
        <a:bodyPr/>
        <a:lstStyle/>
        <a:p>
          <a:endParaRPr lang="zh-TW" altLang="en-US"/>
        </a:p>
      </dgm:t>
    </dgm:pt>
    <dgm:pt modelId="{DE9B8764-5915-45FB-B52F-3DC70B05144B}" type="sibTrans" cxnId="{16B3BEA9-4B60-44DB-B543-47CF2A6908A4}">
      <dgm:prSet/>
      <dgm:spPr/>
      <dgm:t>
        <a:bodyPr/>
        <a:lstStyle/>
        <a:p>
          <a:endParaRPr lang="zh-TW" altLang="en-US"/>
        </a:p>
      </dgm:t>
    </dgm:pt>
    <dgm:pt modelId="{361EFBE4-BA42-48AD-869A-A1C63886F6CC}">
      <dgm:prSet phldrT="[文字]"/>
      <dgm:spPr/>
      <dgm:t>
        <a:bodyPr/>
        <a:lstStyle/>
        <a:p>
          <a:r>
            <a:rPr lang="zh-TW" altLang="en-US" dirty="0" smtClean="0"/>
            <a:t>按</a:t>
          </a:r>
          <a:r>
            <a:rPr lang="en-US" altLang="zh-TW" dirty="0" smtClean="0"/>
            <a:t>RESET</a:t>
          </a:r>
          <a:r>
            <a:rPr lang="zh-TW" altLang="en-US" dirty="0" smtClean="0"/>
            <a:t>鍵</a:t>
          </a:r>
          <a:endParaRPr lang="en-US" altLang="zh-TW" dirty="0" smtClean="0"/>
        </a:p>
      </dgm:t>
    </dgm:pt>
    <dgm:pt modelId="{C1D81F73-0394-4F9F-B394-B45416EC8528}" type="parTrans" cxnId="{9622E7A1-1F4A-401F-823F-60018E043D55}">
      <dgm:prSet/>
      <dgm:spPr/>
      <dgm:t>
        <a:bodyPr/>
        <a:lstStyle/>
        <a:p>
          <a:endParaRPr lang="zh-TW" altLang="en-US"/>
        </a:p>
      </dgm:t>
    </dgm:pt>
    <dgm:pt modelId="{690BE98C-26EC-441F-8145-C24FDC4C73EB}" type="sibTrans" cxnId="{9622E7A1-1F4A-401F-823F-60018E043D55}">
      <dgm:prSet/>
      <dgm:spPr/>
      <dgm:t>
        <a:bodyPr/>
        <a:lstStyle/>
        <a:p>
          <a:endParaRPr lang="zh-TW" altLang="en-US"/>
        </a:p>
      </dgm:t>
    </dgm:pt>
    <dgm:pt modelId="{B9E2611E-277D-4D62-AB7F-39916E48BCAF}">
      <dgm:prSet phldrT="[文字]"/>
      <dgm:spPr/>
      <dgm:t>
        <a:bodyPr/>
        <a:lstStyle/>
        <a:p>
          <a:r>
            <a:rPr lang="zh-TW" altLang="en-US" dirty="0" smtClean="0">
              <a:sym typeface="Wingdings" pitchFamily="2" charset="2"/>
            </a:rPr>
            <a:t>按</a:t>
          </a:r>
          <a:r>
            <a:rPr lang="en-US" altLang="zh-TW" dirty="0" smtClean="0">
              <a:sym typeface="Wingdings" pitchFamily="2" charset="2"/>
            </a:rPr>
            <a:t></a:t>
          </a:r>
          <a:r>
            <a:rPr lang="zh-TW" altLang="en-US" dirty="0" smtClean="0"/>
            <a:t>∕</a:t>
          </a:r>
          <a:r>
            <a:rPr lang="en-US" altLang="zh-TW" dirty="0" smtClean="0">
              <a:sym typeface="Wingdings" pitchFamily="2" charset="2"/>
            </a:rPr>
            <a:t></a:t>
          </a:r>
          <a:r>
            <a:rPr lang="zh-TW" altLang="en-US" dirty="0" smtClean="0"/>
            <a:t>鍵選擇所需   擷取功能</a:t>
          </a:r>
          <a:endParaRPr lang="zh-TW" altLang="en-US" dirty="0"/>
        </a:p>
      </dgm:t>
    </dgm:pt>
    <dgm:pt modelId="{AE67291E-0EBE-41F3-BE71-7B6937F02C66}" type="parTrans" cxnId="{92583A74-358E-4EA3-B59A-A3B3F5FB9B02}">
      <dgm:prSet/>
      <dgm:spPr/>
      <dgm:t>
        <a:bodyPr/>
        <a:lstStyle/>
        <a:p>
          <a:endParaRPr lang="zh-TW" altLang="en-US"/>
        </a:p>
      </dgm:t>
    </dgm:pt>
    <dgm:pt modelId="{F07D68EC-1663-4005-A92A-F71B5CA99E64}" type="sibTrans" cxnId="{92583A74-358E-4EA3-B59A-A3B3F5FB9B02}">
      <dgm:prSet/>
      <dgm:spPr/>
      <dgm:t>
        <a:bodyPr/>
        <a:lstStyle/>
        <a:p>
          <a:endParaRPr lang="zh-TW" altLang="en-US"/>
        </a:p>
      </dgm:t>
    </dgm:pt>
    <dgm:pt modelId="{246CAEA6-E0B3-49D6-8AAB-8CC369933092}" type="pres">
      <dgm:prSet presAssocID="{AB615545-F9DB-464D-8E2F-24AC28AA36AD}" presName="Name0" presStyleCnt="0">
        <dgm:presLayoutVars>
          <dgm:dir/>
          <dgm:animLvl val="lvl"/>
          <dgm:resizeHandles val="exact"/>
        </dgm:presLayoutVars>
      </dgm:prSet>
      <dgm:spPr/>
    </dgm:pt>
    <dgm:pt modelId="{CBD4547D-D6D5-4B0F-8D1F-C6BE31B37595}" type="pres">
      <dgm:prSet presAssocID="{069B2540-39A2-4870-B0BB-5CB186D45D31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7558D8C-8373-4FB2-8306-27FA8CC2072D}" type="pres">
      <dgm:prSet presAssocID="{DE9B8764-5915-45FB-B52F-3DC70B05144B}" presName="parTxOnlySpace" presStyleCnt="0"/>
      <dgm:spPr/>
    </dgm:pt>
    <dgm:pt modelId="{1F48E89A-E1DD-4ABF-8BEB-F1467324DBF4}" type="pres">
      <dgm:prSet presAssocID="{361EFBE4-BA42-48AD-869A-A1C63886F6C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FB61051-E1CA-4122-9E1D-268636813D4B}" type="pres">
      <dgm:prSet presAssocID="{690BE98C-26EC-441F-8145-C24FDC4C73EB}" presName="parTxOnlySpace" presStyleCnt="0"/>
      <dgm:spPr/>
    </dgm:pt>
    <dgm:pt modelId="{D8BE3AE0-3549-48EB-8F64-8D52446A2922}" type="pres">
      <dgm:prSet presAssocID="{B9E2611E-277D-4D62-AB7F-39916E48BCAF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6B3BEA9-4B60-44DB-B543-47CF2A6908A4}" srcId="{AB615545-F9DB-464D-8E2F-24AC28AA36AD}" destId="{069B2540-39A2-4870-B0BB-5CB186D45D31}" srcOrd="0" destOrd="0" parTransId="{EDEB28AC-1843-4764-A895-F82D4F871CE3}" sibTransId="{DE9B8764-5915-45FB-B52F-3DC70B05144B}"/>
    <dgm:cxn modelId="{80C89775-7E7E-47B6-BCE0-B081E9D28364}" type="presOf" srcId="{AB615545-F9DB-464D-8E2F-24AC28AA36AD}" destId="{246CAEA6-E0B3-49D6-8AAB-8CC369933092}" srcOrd="0" destOrd="0" presId="urn:microsoft.com/office/officeart/2005/8/layout/chevron1"/>
    <dgm:cxn modelId="{92583A74-358E-4EA3-B59A-A3B3F5FB9B02}" srcId="{AB615545-F9DB-464D-8E2F-24AC28AA36AD}" destId="{B9E2611E-277D-4D62-AB7F-39916E48BCAF}" srcOrd="2" destOrd="0" parTransId="{AE67291E-0EBE-41F3-BE71-7B6937F02C66}" sibTransId="{F07D68EC-1663-4005-A92A-F71B5CA99E64}"/>
    <dgm:cxn modelId="{9622E7A1-1F4A-401F-823F-60018E043D55}" srcId="{AB615545-F9DB-464D-8E2F-24AC28AA36AD}" destId="{361EFBE4-BA42-48AD-869A-A1C63886F6CC}" srcOrd="1" destOrd="0" parTransId="{C1D81F73-0394-4F9F-B394-B45416EC8528}" sibTransId="{690BE98C-26EC-441F-8145-C24FDC4C73EB}"/>
    <dgm:cxn modelId="{9EA0E3A3-A709-4201-95C1-83761789C648}" type="presOf" srcId="{361EFBE4-BA42-48AD-869A-A1C63886F6CC}" destId="{1F48E89A-E1DD-4ABF-8BEB-F1467324DBF4}" srcOrd="0" destOrd="0" presId="urn:microsoft.com/office/officeart/2005/8/layout/chevron1"/>
    <dgm:cxn modelId="{68169BB9-7B33-4AD2-BE0D-658289C481ED}" type="presOf" srcId="{B9E2611E-277D-4D62-AB7F-39916E48BCAF}" destId="{D8BE3AE0-3549-48EB-8F64-8D52446A2922}" srcOrd="0" destOrd="0" presId="urn:microsoft.com/office/officeart/2005/8/layout/chevron1"/>
    <dgm:cxn modelId="{BAB7BEBD-1AE7-445A-AD3A-319EE717D0B1}" type="presOf" srcId="{069B2540-39A2-4870-B0BB-5CB186D45D31}" destId="{CBD4547D-D6D5-4B0F-8D1F-C6BE31B37595}" srcOrd="0" destOrd="0" presId="urn:microsoft.com/office/officeart/2005/8/layout/chevron1"/>
    <dgm:cxn modelId="{62C15968-FAB3-4E47-A7F6-A6F0B12E8A36}" type="presParOf" srcId="{246CAEA6-E0B3-49D6-8AAB-8CC369933092}" destId="{CBD4547D-D6D5-4B0F-8D1F-C6BE31B37595}" srcOrd="0" destOrd="0" presId="urn:microsoft.com/office/officeart/2005/8/layout/chevron1"/>
    <dgm:cxn modelId="{5A8B0CE3-9253-40E4-9132-5DDFD965D999}" type="presParOf" srcId="{246CAEA6-E0B3-49D6-8AAB-8CC369933092}" destId="{37558D8C-8373-4FB2-8306-27FA8CC2072D}" srcOrd="1" destOrd="0" presId="urn:microsoft.com/office/officeart/2005/8/layout/chevron1"/>
    <dgm:cxn modelId="{B4D7D289-AF31-4239-A7F4-6633C9C6C323}" type="presParOf" srcId="{246CAEA6-E0B3-49D6-8AAB-8CC369933092}" destId="{1F48E89A-E1DD-4ABF-8BEB-F1467324DBF4}" srcOrd="2" destOrd="0" presId="urn:microsoft.com/office/officeart/2005/8/layout/chevron1"/>
    <dgm:cxn modelId="{5C4489BF-29F6-41BB-8B2D-A5DEEA8ADCD1}" type="presParOf" srcId="{246CAEA6-E0B3-49D6-8AAB-8CC369933092}" destId="{9FB61051-E1CA-4122-9E1D-268636813D4B}" srcOrd="3" destOrd="0" presId="urn:microsoft.com/office/officeart/2005/8/layout/chevron1"/>
    <dgm:cxn modelId="{06F8068B-19A9-47DF-8B66-9ED68B13DD49}" type="presParOf" srcId="{246CAEA6-E0B3-49D6-8AAB-8CC369933092}" destId="{D8BE3AE0-3549-48EB-8F64-8D52446A292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A3E35ED-F068-46F6-A1FC-2A9F7143D94A}">
      <dsp:nvSpPr>
        <dsp:cNvPr id="0" name=""/>
        <dsp:cNvSpPr/>
      </dsp:nvSpPr>
      <dsp:spPr>
        <a:xfrm rot="5400000">
          <a:off x="2207845" y="789093"/>
          <a:ext cx="2082849" cy="14579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插上電源</a:t>
          </a:r>
          <a:endParaRPr lang="zh-TW" altLang="en-US" sz="2400" kern="1200" dirty="0"/>
        </a:p>
      </dsp:txBody>
      <dsp:txXfrm rot="5400000">
        <a:off x="2207845" y="789093"/>
        <a:ext cx="2082849" cy="1457994"/>
      </dsp:txXfrm>
    </dsp:sp>
    <dsp:sp modelId="{23228BB1-F2CD-4F93-BF95-600137FFF364}">
      <dsp:nvSpPr>
        <dsp:cNvPr id="0" name=""/>
        <dsp:cNvSpPr/>
      </dsp:nvSpPr>
      <dsp:spPr>
        <a:xfrm rot="5400000">
          <a:off x="4070429" y="582678"/>
          <a:ext cx="2095966" cy="1451896"/>
        </a:xfrm>
        <a:prstGeom prst="round2Same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5168" tIns="40640" rIns="40640" bIns="40640" numCol="1" spcCol="1270" anchor="ctr" anchorCtr="0">
          <a:noAutofit/>
        </a:bodyPr>
        <a:lstStyle/>
        <a:p>
          <a:pPr marL="285750" lvl="1" indent="-285750" algn="l" defTabSz="2844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6400" kern="1200" dirty="0"/>
        </a:p>
      </dsp:txBody>
      <dsp:txXfrm rot="5400000">
        <a:off x="4070429" y="582678"/>
        <a:ext cx="2095966" cy="1451896"/>
      </dsp:txXfrm>
    </dsp:sp>
    <dsp:sp modelId="{B6D2B036-9945-4CC1-96B7-35209014AA0B}">
      <dsp:nvSpPr>
        <dsp:cNvPr id="0" name=""/>
        <dsp:cNvSpPr/>
      </dsp:nvSpPr>
      <dsp:spPr>
        <a:xfrm rot="5400000">
          <a:off x="2207845" y="2949337"/>
          <a:ext cx="2082849" cy="14579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sym typeface="Wingdings" pitchFamily="2" charset="2"/>
            </a:rPr>
            <a:t>安裝探針</a:t>
          </a:r>
          <a:endParaRPr lang="zh-TW" altLang="en-US" sz="2400" kern="1200" dirty="0"/>
        </a:p>
      </dsp:txBody>
      <dsp:txXfrm rot="5400000">
        <a:off x="2207845" y="2949337"/>
        <a:ext cx="2082849" cy="1457994"/>
      </dsp:txXfrm>
    </dsp:sp>
    <dsp:sp modelId="{0D1961CC-1C70-41E2-B7EE-1C75988D98D4}">
      <dsp:nvSpPr>
        <dsp:cNvPr id="0" name=""/>
        <dsp:cNvSpPr/>
      </dsp:nvSpPr>
      <dsp:spPr>
        <a:xfrm rot="5400000">
          <a:off x="3994707" y="2890690"/>
          <a:ext cx="2230349" cy="1434764"/>
        </a:xfrm>
        <a:prstGeom prst="round2Same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8056" tIns="40005" rIns="40005" bIns="40005" numCol="1" spcCol="1270" anchor="ctr" anchorCtr="0">
          <a:noAutofit/>
        </a:bodyPr>
        <a:lstStyle/>
        <a:p>
          <a:pPr marL="285750" lvl="1" indent="-285750" algn="l" defTabSz="2800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6300" kern="1200" dirty="0"/>
        </a:p>
      </dsp:txBody>
      <dsp:txXfrm rot="5400000">
        <a:off x="3994707" y="2890690"/>
        <a:ext cx="2230349" cy="1434764"/>
      </dsp:txXfrm>
    </dsp:sp>
    <dsp:sp modelId="{49CB86A3-87F4-4EDD-9C34-326BC99AC707}">
      <dsp:nvSpPr>
        <dsp:cNvPr id="0" name=""/>
        <dsp:cNvSpPr/>
      </dsp:nvSpPr>
      <dsp:spPr>
        <a:xfrm rot="5400000">
          <a:off x="2242400" y="5024813"/>
          <a:ext cx="2082849" cy="14579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dirty="0" smtClean="0">
              <a:sym typeface="Wingdings" pitchFamily="2" charset="2"/>
            </a:rPr>
            <a:t>若探針故障或未安裝則螢幕顯示</a:t>
          </a:r>
          <a:r>
            <a:rPr lang="en-US" altLang="zh-TW" sz="1400" kern="1200" dirty="0" smtClean="0">
              <a:sym typeface="Wingdings" pitchFamily="2" charset="2"/>
            </a:rPr>
            <a:t>Err</a:t>
          </a:r>
          <a:endParaRPr lang="zh-TW" altLang="en-US" sz="1400" kern="1200" dirty="0"/>
        </a:p>
      </dsp:txBody>
      <dsp:txXfrm rot="5400000">
        <a:off x="2242400" y="5024813"/>
        <a:ext cx="2082849" cy="1457994"/>
      </dsp:txXfrm>
    </dsp:sp>
    <dsp:sp modelId="{4657F47B-BCDE-4C54-BCE3-A674A44438EF}">
      <dsp:nvSpPr>
        <dsp:cNvPr id="0" name=""/>
        <dsp:cNvSpPr/>
      </dsp:nvSpPr>
      <dsp:spPr>
        <a:xfrm rot="5400000">
          <a:off x="4635944" y="4553706"/>
          <a:ext cx="1351672" cy="1982570"/>
        </a:xfrm>
        <a:prstGeom prst="round2Same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D682A57-8383-4F34-A366-55E8CE49E90D}">
      <dsp:nvSpPr>
        <dsp:cNvPr id="0" name=""/>
        <dsp:cNvSpPr/>
      </dsp:nvSpPr>
      <dsp:spPr>
        <a:xfrm rot="5400000">
          <a:off x="-317491" y="320615"/>
          <a:ext cx="2116611" cy="14816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/>
            <a:t>開機</a:t>
          </a:r>
          <a:endParaRPr lang="en-US" altLang="zh-TW" sz="3200" kern="1200" dirty="0" smtClean="0"/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kern="1200" dirty="0" smtClean="0"/>
            <a:t>ON</a:t>
          </a:r>
          <a:endParaRPr lang="zh-TW" altLang="en-US" sz="3200" kern="1200" dirty="0"/>
        </a:p>
      </dsp:txBody>
      <dsp:txXfrm rot="5400000">
        <a:off x="-317491" y="320615"/>
        <a:ext cx="2116611" cy="1481628"/>
      </dsp:txXfrm>
    </dsp:sp>
    <dsp:sp modelId="{7872FBC7-706C-4FD7-9310-43DA5BF4399D}">
      <dsp:nvSpPr>
        <dsp:cNvPr id="0" name=""/>
        <dsp:cNvSpPr/>
      </dsp:nvSpPr>
      <dsp:spPr>
        <a:xfrm rot="5400000">
          <a:off x="1943148" y="-429529"/>
          <a:ext cx="1376521" cy="22414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300" kern="1200" dirty="0" smtClean="0"/>
            <a:t>為維持測量精度  請暖機</a:t>
          </a:r>
          <a:r>
            <a:rPr lang="en-US" altLang="zh-TW" sz="2300" kern="1200" dirty="0" smtClean="0"/>
            <a:t>15</a:t>
          </a:r>
          <a:r>
            <a:rPr lang="zh-TW" altLang="en-US" sz="2300" kern="1200" dirty="0" smtClean="0"/>
            <a:t>分鐘</a:t>
          </a:r>
          <a:endParaRPr lang="zh-TW" altLang="en-US" sz="2300" kern="1200" dirty="0"/>
        </a:p>
      </dsp:txBody>
      <dsp:txXfrm rot="5400000">
        <a:off x="1943148" y="-429529"/>
        <a:ext cx="1376521" cy="2241413"/>
      </dsp:txXfrm>
    </dsp:sp>
    <dsp:sp modelId="{F850D2D0-525D-4FB3-A504-624C57ABF1BF}">
      <dsp:nvSpPr>
        <dsp:cNvPr id="0" name=""/>
        <dsp:cNvSpPr/>
      </dsp:nvSpPr>
      <dsp:spPr>
        <a:xfrm rot="5400000">
          <a:off x="-317491" y="2247517"/>
          <a:ext cx="2116611" cy="14816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kern="1200" dirty="0" smtClean="0"/>
            <a:t>歸零</a:t>
          </a:r>
          <a:endParaRPr lang="zh-TW" altLang="en-US" sz="4000" kern="1200" dirty="0"/>
        </a:p>
      </dsp:txBody>
      <dsp:txXfrm rot="5400000">
        <a:off x="-317491" y="2247517"/>
        <a:ext cx="2116611" cy="1481628"/>
      </dsp:txXfrm>
    </dsp:sp>
    <dsp:sp modelId="{9E77E9A6-B144-4577-A312-3615772B189E}">
      <dsp:nvSpPr>
        <dsp:cNvPr id="0" name=""/>
        <dsp:cNvSpPr/>
      </dsp:nvSpPr>
      <dsp:spPr>
        <a:xfrm rot="5400000">
          <a:off x="3365283" y="52768"/>
          <a:ext cx="1375797" cy="51431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300" kern="1200" dirty="0" smtClean="0"/>
            <a:t>使用歸零磁室歸零</a:t>
          </a:r>
          <a:endParaRPr lang="zh-TW" alt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300" kern="1200" dirty="0" smtClean="0"/>
            <a:t>請參閱按鈕功能介紹</a:t>
          </a:r>
          <a:endParaRPr lang="zh-TW" altLang="en-US" sz="2300" kern="1200" dirty="0"/>
        </a:p>
      </dsp:txBody>
      <dsp:txXfrm rot="5400000">
        <a:off x="3365283" y="52768"/>
        <a:ext cx="1375797" cy="5143107"/>
      </dsp:txXfrm>
    </dsp:sp>
    <dsp:sp modelId="{859342AE-D13D-42B0-BDD0-1DC944F8C724}">
      <dsp:nvSpPr>
        <dsp:cNvPr id="0" name=""/>
        <dsp:cNvSpPr/>
      </dsp:nvSpPr>
      <dsp:spPr>
        <a:xfrm rot="5400000">
          <a:off x="-317491" y="4174420"/>
          <a:ext cx="2116611" cy="14816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700" kern="1200" dirty="0" smtClean="0"/>
            <a:t>設定</a:t>
          </a:r>
          <a:endParaRPr lang="zh-TW" altLang="en-US" sz="3700" kern="1200" dirty="0"/>
        </a:p>
      </dsp:txBody>
      <dsp:txXfrm rot="5400000">
        <a:off x="-317491" y="4174420"/>
        <a:ext cx="2116611" cy="1481628"/>
      </dsp:txXfrm>
    </dsp:sp>
    <dsp:sp modelId="{8E2D716A-7E6C-4C32-8F52-E185E0663E15}">
      <dsp:nvSpPr>
        <dsp:cNvPr id="0" name=""/>
        <dsp:cNvSpPr/>
      </dsp:nvSpPr>
      <dsp:spPr>
        <a:xfrm rot="5400000">
          <a:off x="3365283" y="1973273"/>
          <a:ext cx="1375797" cy="51431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300" kern="1200" dirty="0" smtClean="0"/>
            <a:t>選定範圍</a:t>
          </a:r>
          <a:r>
            <a:rPr lang="en-US" altLang="zh-TW" sz="2300" kern="1200" dirty="0" smtClean="0"/>
            <a:t>(auto range)</a:t>
          </a:r>
          <a:endParaRPr lang="zh-TW" alt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300" kern="1200" dirty="0" smtClean="0"/>
            <a:t>單位</a:t>
          </a:r>
          <a:r>
            <a:rPr lang="en-US" altLang="zh-TW" sz="2300" kern="1200" dirty="0" smtClean="0"/>
            <a:t>(Gauss)</a:t>
          </a:r>
          <a:endParaRPr lang="zh-TW" alt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300" kern="1200" dirty="0" smtClean="0"/>
            <a:t>模式</a:t>
          </a:r>
          <a:r>
            <a:rPr lang="en-US" altLang="zh-TW" sz="2300" kern="1200" dirty="0" smtClean="0"/>
            <a:t>(DC</a:t>
          </a:r>
          <a:r>
            <a:rPr lang="zh-TW" altLang="en-US" sz="2300" kern="1200" dirty="0" smtClean="0"/>
            <a:t> </a:t>
          </a:r>
          <a:r>
            <a:rPr lang="en-US" altLang="zh-TW" sz="2300" kern="1200" dirty="0" smtClean="0"/>
            <a:t>mode)</a:t>
          </a:r>
          <a:endParaRPr lang="zh-TW" altLang="en-US" sz="2300" kern="1200" dirty="0"/>
        </a:p>
      </dsp:txBody>
      <dsp:txXfrm rot="5400000">
        <a:off x="3365283" y="1973273"/>
        <a:ext cx="1375797" cy="514310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BD4547D-D6D5-4B0F-8D1F-C6BE31B37595}">
      <dsp:nvSpPr>
        <dsp:cNvPr id="0" name=""/>
        <dsp:cNvSpPr/>
      </dsp:nvSpPr>
      <dsp:spPr>
        <a:xfrm>
          <a:off x="2584" y="1179155"/>
          <a:ext cx="3148322" cy="12593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 smtClean="0"/>
            <a:t>將探針前端放入歸零磁室</a:t>
          </a:r>
          <a:endParaRPr lang="zh-TW" altLang="en-US" sz="2600" kern="1200" dirty="0"/>
        </a:p>
      </dsp:txBody>
      <dsp:txXfrm>
        <a:off x="2584" y="1179155"/>
        <a:ext cx="3148322" cy="1259329"/>
      </dsp:txXfrm>
    </dsp:sp>
    <dsp:sp modelId="{1F48E89A-E1DD-4ABF-8BEB-F1467324DBF4}">
      <dsp:nvSpPr>
        <dsp:cNvPr id="0" name=""/>
        <dsp:cNvSpPr/>
      </dsp:nvSpPr>
      <dsp:spPr>
        <a:xfrm>
          <a:off x="2836074" y="1179155"/>
          <a:ext cx="3148322" cy="12593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 smtClean="0"/>
            <a:t>按鍵盤左上方</a:t>
          </a:r>
          <a:r>
            <a:rPr lang="en-US" altLang="zh-TW" sz="2600" kern="1200" dirty="0" smtClean="0"/>
            <a:t>ZERO</a:t>
          </a:r>
          <a:r>
            <a:rPr lang="zh-TW" altLang="en-US" sz="2600" kern="1200" dirty="0" smtClean="0"/>
            <a:t>鍵</a:t>
          </a:r>
          <a:endParaRPr lang="zh-TW" altLang="en-US" sz="2600" kern="1200" dirty="0"/>
        </a:p>
      </dsp:txBody>
      <dsp:txXfrm>
        <a:off x="2836074" y="1179155"/>
        <a:ext cx="3148322" cy="1259329"/>
      </dsp:txXfrm>
    </dsp:sp>
    <dsp:sp modelId="{D8BE3AE0-3549-48EB-8F64-8D52446A2922}">
      <dsp:nvSpPr>
        <dsp:cNvPr id="0" name=""/>
        <dsp:cNvSpPr/>
      </dsp:nvSpPr>
      <dsp:spPr>
        <a:xfrm>
          <a:off x="5669565" y="1179155"/>
          <a:ext cx="3148322" cy="12593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 smtClean="0"/>
            <a:t>歸零完成後主機會發出嗶聲</a:t>
          </a:r>
          <a:endParaRPr lang="zh-TW" altLang="en-US" sz="2600" kern="1200" dirty="0"/>
        </a:p>
      </dsp:txBody>
      <dsp:txXfrm>
        <a:off x="5669565" y="1179155"/>
        <a:ext cx="3148322" cy="125932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BD4547D-D6D5-4B0F-8D1F-C6BE31B37595}">
      <dsp:nvSpPr>
        <dsp:cNvPr id="0" name=""/>
        <dsp:cNvSpPr/>
      </dsp:nvSpPr>
      <dsp:spPr>
        <a:xfrm>
          <a:off x="2605" y="733347"/>
          <a:ext cx="3174024" cy="12696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按</a:t>
          </a:r>
          <a:r>
            <a:rPr lang="en-US" altLang="zh-TW" sz="2000" kern="1200" dirty="0" smtClean="0"/>
            <a:t>SHIFT</a:t>
          </a:r>
          <a:r>
            <a:rPr lang="zh-TW" altLang="en-US" sz="2000" kern="1200" dirty="0" smtClean="0"/>
            <a:t>鍵</a:t>
          </a:r>
          <a:endParaRPr lang="zh-TW" altLang="en-US" sz="2000" kern="1200" dirty="0"/>
        </a:p>
      </dsp:txBody>
      <dsp:txXfrm>
        <a:off x="2605" y="733347"/>
        <a:ext cx="3174024" cy="1269609"/>
      </dsp:txXfrm>
    </dsp:sp>
    <dsp:sp modelId="{1F48E89A-E1DD-4ABF-8BEB-F1467324DBF4}">
      <dsp:nvSpPr>
        <dsp:cNvPr id="0" name=""/>
        <dsp:cNvSpPr/>
      </dsp:nvSpPr>
      <dsp:spPr>
        <a:xfrm>
          <a:off x="2859227" y="733347"/>
          <a:ext cx="3174024" cy="12696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按</a:t>
          </a:r>
          <a:r>
            <a:rPr lang="en-US" altLang="zh-TW" sz="2000" kern="1200" dirty="0" smtClean="0"/>
            <a:t>RANGE</a:t>
          </a:r>
          <a:r>
            <a:rPr lang="zh-TW" altLang="en-US" sz="2000" kern="1200" dirty="0" smtClean="0"/>
            <a:t>鍵</a:t>
          </a:r>
          <a:endParaRPr lang="zh-TW" altLang="en-US" sz="2000" kern="1200" dirty="0"/>
        </a:p>
      </dsp:txBody>
      <dsp:txXfrm>
        <a:off x="2859227" y="733347"/>
        <a:ext cx="3174024" cy="1269609"/>
      </dsp:txXfrm>
    </dsp:sp>
    <dsp:sp modelId="{D8BE3AE0-3549-48EB-8F64-8D52446A2922}">
      <dsp:nvSpPr>
        <dsp:cNvPr id="0" name=""/>
        <dsp:cNvSpPr/>
      </dsp:nvSpPr>
      <dsp:spPr>
        <a:xfrm>
          <a:off x="5715849" y="733347"/>
          <a:ext cx="3174024" cy="12696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完成後螢幕出現</a:t>
          </a:r>
          <a:endParaRPr lang="en-US" altLang="zh-TW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 dirty="0" smtClean="0"/>
            <a:t>AUTO RANGE</a:t>
          </a:r>
          <a:endParaRPr lang="zh-TW" altLang="en-US" sz="2000" kern="1200" dirty="0"/>
        </a:p>
      </dsp:txBody>
      <dsp:txXfrm>
        <a:off x="5715849" y="733347"/>
        <a:ext cx="3174024" cy="126960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BD4547D-D6D5-4B0F-8D1F-C6BE31B37595}">
      <dsp:nvSpPr>
        <dsp:cNvPr id="0" name=""/>
        <dsp:cNvSpPr/>
      </dsp:nvSpPr>
      <dsp:spPr>
        <a:xfrm>
          <a:off x="0" y="288035"/>
          <a:ext cx="3263800" cy="13055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kern="1200" dirty="0" smtClean="0"/>
            <a:t>按</a:t>
          </a:r>
          <a:r>
            <a:rPr lang="en-US" altLang="zh-TW" sz="2300" kern="1200" dirty="0" smtClean="0"/>
            <a:t>SHIFT</a:t>
          </a:r>
          <a:r>
            <a:rPr lang="zh-TW" altLang="en-US" sz="2300" kern="1200" dirty="0" smtClean="0"/>
            <a:t>鍵</a:t>
          </a:r>
          <a:endParaRPr lang="zh-TW" altLang="en-US" sz="2300" kern="1200" dirty="0"/>
        </a:p>
      </dsp:txBody>
      <dsp:txXfrm>
        <a:off x="0" y="288035"/>
        <a:ext cx="3263800" cy="1305520"/>
      </dsp:txXfrm>
    </dsp:sp>
    <dsp:sp modelId="{1F48E89A-E1DD-4ABF-8BEB-F1467324DBF4}">
      <dsp:nvSpPr>
        <dsp:cNvPr id="0" name=""/>
        <dsp:cNvSpPr/>
      </dsp:nvSpPr>
      <dsp:spPr>
        <a:xfrm>
          <a:off x="2940099" y="297643"/>
          <a:ext cx="3263800" cy="13055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kern="1200" dirty="0" smtClean="0"/>
            <a:t>按</a:t>
          </a:r>
          <a:r>
            <a:rPr lang="en-US" altLang="zh-TW" sz="2300" kern="1200" dirty="0" smtClean="0">
              <a:sym typeface="Wingdings" pitchFamily="2" charset="2"/>
            </a:rPr>
            <a:t></a:t>
          </a:r>
          <a:r>
            <a:rPr lang="zh-TW" altLang="en-US" sz="2300" kern="1200" dirty="0" smtClean="0"/>
            <a:t>鍵</a:t>
          </a:r>
          <a:endParaRPr lang="en-US" altLang="zh-TW" sz="2300" kern="1200" dirty="0" smtClean="0"/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300" kern="1200" dirty="0" smtClean="0"/>
            <a:t>(</a:t>
          </a:r>
          <a:r>
            <a:rPr lang="zh-TW" altLang="en-US" sz="2300" kern="1200" dirty="0" smtClean="0"/>
            <a:t>畫面右邊磁場單位會跳動</a:t>
          </a:r>
          <a:r>
            <a:rPr lang="en-US" altLang="zh-TW" sz="2300" kern="1200" dirty="0" smtClean="0"/>
            <a:t>)</a:t>
          </a:r>
          <a:endParaRPr lang="zh-TW" altLang="en-US" sz="2300" kern="1200" dirty="0"/>
        </a:p>
      </dsp:txBody>
      <dsp:txXfrm>
        <a:off x="2940099" y="297643"/>
        <a:ext cx="3263800" cy="1305520"/>
      </dsp:txXfrm>
    </dsp:sp>
    <dsp:sp modelId="{D8BE3AE0-3549-48EB-8F64-8D52446A2922}">
      <dsp:nvSpPr>
        <dsp:cNvPr id="0" name=""/>
        <dsp:cNvSpPr/>
      </dsp:nvSpPr>
      <dsp:spPr>
        <a:xfrm>
          <a:off x="5877520" y="297643"/>
          <a:ext cx="3263800" cy="13055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kern="1200" dirty="0" smtClean="0"/>
            <a:t>使用↑∕↓鍵選擇所需單位</a:t>
          </a:r>
          <a:endParaRPr lang="zh-TW" altLang="en-US" sz="2300" kern="1200" dirty="0"/>
        </a:p>
      </dsp:txBody>
      <dsp:txXfrm>
        <a:off x="5877520" y="297643"/>
        <a:ext cx="3263800" cy="130552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BD4547D-D6D5-4B0F-8D1F-C6BE31B37595}">
      <dsp:nvSpPr>
        <dsp:cNvPr id="0" name=""/>
        <dsp:cNvSpPr/>
      </dsp:nvSpPr>
      <dsp:spPr>
        <a:xfrm>
          <a:off x="2597" y="483115"/>
          <a:ext cx="3165047" cy="1266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按</a:t>
          </a:r>
          <a:r>
            <a:rPr lang="en-US" altLang="zh-TW" sz="2000" kern="1200" dirty="0" smtClean="0"/>
            <a:t>SHIFT</a:t>
          </a:r>
          <a:r>
            <a:rPr lang="zh-TW" altLang="en-US" sz="2000" kern="1200" dirty="0" smtClean="0"/>
            <a:t>鍵</a:t>
          </a:r>
          <a:endParaRPr lang="zh-TW" altLang="en-US" sz="2000" kern="1200" dirty="0"/>
        </a:p>
      </dsp:txBody>
      <dsp:txXfrm>
        <a:off x="2597" y="483115"/>
        <a:ext cx="3165047" cy="1266018"/>
      </dsp:txXfrm>
    </dsp:sp>
    <dsp:sp modelId="{1F48E89A-E1DD-4ABF-8BEB-F1467324DBF4}">
      <dsp:nvSpPr>
        <dsp:cNvPr id="0" name=""/>
        <dsp:cNvSpPr/>
      </dsp:nvSpPr>
      <dsp:spPr>
        <a:xfrm>
          <a:off x="2851140" y="483115"/>
          <a:ext cx="3165047" cy="1266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按</a:t>
          </a:r>
          <a:r>
            <a:rPr lang="en-US" altLang="zh-TW" sz="2000" kern="1200" dirty="0" smtClean="0">
              <a:sym typeface="Wingdings" pitchFamily="2" charset="2"/>
            </a:rPr>
            <a:t></a:t>
          </a:r>
          <a:r>
            <a:rPr lang="zh-TW" altLang="en-US" sz="2000" kern="1200" dirty="0" smtClean="0"/>
            <a:t>鍵</a:t>
          </a:r>
          <a:endParaRPr lang="en-US" altLang="zh-TW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 dirty="0" smtClean="0"/>
            <a:t>(</a:t>
          </a:r>
          <a:r>
            <a:rPr lang="zh-TW" altLang="en-US" sz="2000" kern="1200" dirty="0" smtClean="0"/>
            <a:t>畫面左邊則會顯示選定的模式</a:t>
          </a:r>
          <a:r>
            <a:rPr lang="en-US" altLang="zh-TW" sz="2000" kern="1200" dirty="0" smtClean="0"/>
            <a:t>)</a:t>
          </a:r>
          <a:endParaRPr lang="zh-TW" altLang="en-US" sz="2000" kern="1200" dirty="0"/>
        </a:p>
      </dsp:txBody>
      <dsp:txXfrm>
        <a:off x="2851140" y="483115"/>
        <a:ext cx="3165047" cy="1266018"/>
      </dsp:txXfrm>
    </dsp:sp>
    <dsp:sp modelId="{D8BE3AE0-3549-48EB-8F64-8D52446A2922}">
      <dsp:nvSpPr>
        <dsp:cNvPr id="0" name=""/>
        <dsp:cNvSpPr/>
      </dsp:nvSpPr>
      <dsp:spPr>
        <a:xfrm>
          <a:off x="5699682" y="483115"/>
          <a:ext cx="3165047" cy="1266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欲再次轉換交直流電則重覆上述動作</a:t>
          </a:r>
          <a:endParaRPr lang="zh-TW" altLang="en-US" sz="2000" kern="1200" dirty="0"/>
        </a:p>
      </dsp:txBody>
      <dsp:txXfrm>
        <a:off x="5699682" y="483115"/>
        <a:ext cx="3165047" cy="1266018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BD4547D-D6D5-4B0F-8D1F-C6BE31B37595}">
      <dsp:nvSpPr>
        <dsp:cNvPr id="0" name=""/>
        <dsp:cNvSpPr/>
      </dsp:nvSpPr>
      <dsp:spPr>
        <a:xfrm>
          <a:off x="2678" y="499368"/>
          <a:ext cx="3263800" cy="13055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dirty="0" smtClean="0"/>
            <a:t>按</a:t>
          </a:r>
          <a:r>
            <a:rPr lang="en-US" altLang="zh-TW" sz="1900" kern="1200" dirty="0" smtClean="0"/>
            <a:t>ON/OFF</a:t>
          </a:r>
          <a:r>
            <a:rPr lang="zh-TW" altLang="en-US" sz="1900" kern="1200" dirty="0" smtClean="0"/>
            <a:t>鍵</a:t>
          </a:r>
          <a:endParaRPr lang="zh-TW" altLang="en-US" sz="1900" kern="1200" dirty="0"/>
        </a:p>
      </dsp:txBody>
      <dsp:txXfrm>
        <a:off x="2678" y="499368"/>
        <a:ext cx="3263800" cy="1305520"/>
      </dsp:txXfrm>
    </dsp:sp>
    <dsp:sp modelId="{1F48E89A-E1DD-4ABF-8BEB-F1467324DBF4}">
      <dsp:nvSpPr>
        <dsp:cNvPr id="0" name=""/>
        <dsp:cNvSpPr/>
      </dsp:nvSpPr>
      <dsp:spPr>
        <a:xfrm>
          <a:off x="2940099" y="499368"/>
          <a:ext cx="3263800" cy="13055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dirty="0" smtClean="0"/>
            <a:t>開機後螢幕出現</a:t>
          </a:r>
          <a:r>
            <a:rPr lang="en-US" altLang="zh-TW" sz="1900" kern="1200" dirty="0" smtClean="0"/>
            <a:t>CAL6~CAL0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900" kern="1200" dirty="0" smtClean="0"/>
            <a:t>(</a:t>
          </a:r>
          <a:r>
            <a:rPr lang="zh-TW" altLang="en-US" sz="1900" kern="1200" dirty="0" smtClean="0"/>
            <a:t>高斯計自我校正</a:t>
          </a:r>
          <a:r>
            <a:rPr lang="en-US" altLang="zh-TW" sz="1900" kern="1200" dirty="0" smtClean="0"/>
            <a:t>)</a:t>
          </a:r>
          <a:endParaRPr lang="zh-TW" altLang="en-US" sz="1900" kern="1200" dirty="0"/>
        </a:p>
      </dsp:txBody>
      <dsp:txXfrm>
        <a:off x="2940099" y="499368"/>
        <a:ext cx="3263800" cy="1305520"/>
      </dsp:txXfrm>
    </dsp:sp>
    <dsp:sp modelId="{D8BE3AE0-3549-48EB-8F64-8D52446A2922}">
      <dsp:nvSpPr>
        <dsp:cNvPr id="0" name=""/>
        <dsp:cNvSpPr/>
      </dsp:nvSpPr>
      <dsp:spPr>
        <a:xfrm>
          <a:off x="5877520" y="499368"/>
          <a:ext cx="3263800" cy="13055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dirty="0" smtClean="0"/>
            <a:t>關機則持續按住</a:t>
          </a:r>
          <a:r>
            <a:rPr lang="en-US" altLang="zh-TW" sz="1900" kern="1200" dirty="0" smtClean="0"/>
            <a:t>ON/OFF</a:t>
          </a:r>
          <a:r>
            <a:rPr lang="zh-TW" altLang="en-US" sz="1900" kern="1200" dirty="0" smtClean="0"/>
            <a:t>鍵</a:t>
          </a:r>
          <a:r>
            <a:rPr lang="en-US" altLang="zh-TW" sz="1900" kern="1200" dirty="0" smtClean="0"/>
            <a:t>3</a:t>
          </a:r>
          <a:r>
            <a:rPr lang="zh-TW" altLang="en-US" sz="1900" kern="1200" dirty="0" smtClean="0"/>
            <a:t>秒</a:t>
          </a:r>
          <a:endParaRPr lang="zh-TW" altLang="en-US" sz="1900" kern="1200" dirty="0"/>
        </a:p>
      </dsp:txBody>
      <dsp:txXfrm>
        <a:off x="5877520" y="499368"/>
        <a:ext cx="3263800" cy="130552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BD4547D-D6D5-4B0F-8D1F-C6BE31B37595}">
      <dsp:nvSpPr>
        <dsp:cNvPr id="0" name=""/>
        <dsp:cNvSpPr/>
      </dsp:nvSpPr>
      <dsp:spPr>
        <a:xfrm>
          <a:off x="2678" y="549671"/>
          <a:ext cx="3263800" cy="13055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kern="1200" dirty="0" smtClean="0"/>
            <a:t>按</a:t>
          </a:r>
          <a:r>
            <a:rPr lang="en-US" altLang="zh-TW" sz="2300" kern="1200" dirty="0" smtClean="0"/>
            <a:t>SHIFT</a:t>
          </a:r>
          <a:r>
            <a:rPr lang="zh-TW" altLang="en-US" sz="2300" kern="1200" dirty="0" smtClean="0"/>
            <a:t>鍵</a:t>
          </a:r>
          <a:endParaRPr lang="zh-TW" altLang="en-US" sz="2300" kern="1200" dirty="0"/>
        </a:p>
      </dsp:txBody>
      <dsp:txXfrm>
        <a:off x="2678" y="549671"/>
        <a:ext cx="3263800" cy="1305520"/>
      </dsp:txXfrm>
    </dsp:sp>
    <dsp:sp modelId="{1F48E89A-E1DD-4ABF-8BEB-F1467324DBF4}">
      <dsp:nvSpPr>
        <dsp:cNvPr id="0" name=""/>
        <dsp:cNvSpPr/>
      </dsp:nvSpPr>
      <dsp:spPr>
        <a:xfrm>
          <a:off x="2940099" y="549671"/>
          <a:ext cx="3263800" cy="13055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kern="1200" dirty="0" smtClean="0"/>
            <a:t>按</a:t>
          </a:r>
          <a:r>
            <a:rPr lang="en-US" altLang="zh-TW" sz="2300" kern="1200" dirty="0" smtClean="0"/>
            <a:t>ON/OFF</a:t>
          </a:r>
          <a:r>
            <a:rPr lang="zh-TW" altLang="en-US" sz="2300" kern="1200" dirty="0" smtClean="0"/>
            <a:t>鍵</a:t>
          </a:r>
          <a:endParaRPr lang="en-US" altLang="zh-TW" sz="2300" kern="1200" dirty="0" smtClean="0"/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300" kern="1200" dirty="0" smtClean="0"/>
            <a:t>(</a:t>
          </a:r>
          <a:r>
            <a:rPr lang="zh-TW" altLang="en-US" sz="2300" kern="1200" dirty="0" smtClean="0"/>
            <a:t>即可設定是否選定此功能</a:t>
          </a:r>
          <a:r>
            <a:rPr lang="en-US" altLang="zh-TW" sz="2300" kern="1200" dirty="0" smtClean="0"/>
            <a:t>)</a:t>
          </a:r>
          <a:endParaRPr lang="zh-TW" altLang="en-US" sz="2300" kern="1200" dirty="0"/>
        </a:p>
      </dsp:txBody>
      <dsp:txXfrm>
        <a:off x="2940099" y="549671"/>
        <a:ext cx="3263800" cy="1305520"/>
      </dsp:txXfrm>
    </dsp:sp>
    <dsp:sp modelId="{D8BE3AE0-3549-48EB-8F64-8D52446A2922}">
      <dsp:nvSpPr>
        <dsp:cNvPr id="0" name=""/>
        <dsp:cNvSpPr/>
      </dsp:nvSpPr>
      <dsp:spPr>
        <a:xfrm>
          <a:off x="5877520" y="549671"/>
          <a:ext cx="3263800" cy="13055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kern="1200" dirty="0" smtClean="0"/>
            <a:t>若進入休眠模式則休眠時間為</a:t>
          </a:r>
          <a:r>
            <a:rPr lang="en-US" altLang="zh-TW" sz="2300" kern="1200" dirty="0" smtClean="0"/>
            <a:t>1hr</a:t>
          </a:r>
          <a:endParaRPr lang="zh-TW" altLang="en-US" sz="2300" kern="1200" dirty="0"/>
        </a:p>
      </dsp:txBody>
      <dsp:txXfrm>
        <a:off x="5877520" y="549671"/>
        <a:ext cx="3263800" cy="130552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BD4547D-D6D5-4B0F-8D1F-C6BE31B37595}">
      <dsp:nvSpPr>
        <dsp:cNvPr id="0" name=""/>
        <dsp:cNvSpPr/>
      </dsp:nvSpPr>
      <dsp:spPr>
        <a:xfrm>
          <a:off x="2661" y="35645"/>
          <a:ext cx="3242153" cy="129686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 smtClean="0"/>
            <a:t>按</a:t>
          </a:r>
          <a:r>
            <a:rPr lang="en-US" altLang="zh-TW" sz="2600" kern="1200" dirty="0" smtClean="0"/>
            <a:t>SHIFT</a:t>
          </a:r>
          <a:r>
            <a:rPr lang="zh-TW" altLang="en-US" sz="2600" kern="1200" dirty="0" smtClean="0"/>
            <a:t>鍵</a:t>
          </a:r>
          <a:endParaRPr lang="zh-TW" altLang="en-US" sz="2600" kern="1200" dirty="0"/>
        </a:p>
      </dsp:txBody>
      <dsp:txXfrm>
        <a:off x="2661" y="35645"/>
        <a:ext cx="3242153" cy="1296861"/>
      </dsp:txXfrm>
    </dsp:sp>
    <dsp:sp modelId="{1F48E89A-E1DD-4ABF-8BEB-F1467324DBF4}">
      <dsp:nvSpPr>
        <dsp:cNvPr id="0" name=""/>
        <dsp:cNvSpPr/>
      </dsp:nvSpPr>
      <dsp:spPr>
        <a:xfrm>
          <a:off x="2920599" y="35645"/>
          <a:ext cx="3242153" cy="129686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 smtClean="0"/>
            <a:t>按</a:t>
          </a:r>
          <a:r>
            <a:rPr lang="en-US" altLang="zh-TW" sz="2600" kern="1200" dirty="0" smtClean="0"/>
            <a:t>RESET</a:t>
          </a:r>
          <a:r>
            <a:rPr lang="zh-TW" altLang="en-US" sz="2600" kern="1200" dirty="0" smtClean="0"/>
            <a:t>鍵</a:t>
          </a:r>
          <a:endParaRPr lang="en-US" altLang="zh-TW" sz="2600" kern="1200" dirty="0" smtClean="0"/>
        </a:p>
      </dsp:txBody>
      <dsp:txXfrm>
        <a:off x="2920599" y="35645"/>
        <a:ext cx="3242153" cy="1296861"/>
      </dsp:txXfrm>
    </dsp:sp>
    <dsp:sp modelId="{D8BE3AE0-3549-48EB-8F64-8D52446A2922}">
      <dsp:nvSpPr>
        <dsp:cNvPr id="0" name=""/>
        <dsp:cNvSpPr/>
      </dsp:nvSpPr>
      <dsp:spPr>
        <a:xfrm>
          <a:off x="5838537" y="35645"/>
          <a:ext cx="3242153" cy="129686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 smtClean="0">
              <a:sym typeface="Wingdings" pitchFamily="2" charset="2"/>
            </a:rPr>
            <a:t>按</a:t>
          </a:r>
          <a:r>
            <a:rPr lang="en-US" altLang="zh-TW" sz="2600" kern="1200" dirty="0" smtClean="0">
              <a:sym typeface="Wingdings" pitchFamily="2" charset="2"/>
            </a:rPr>
            <a:t></a:t>
          </a:r>
          <a:r>
            <a:rPr lang="zh-TW" altLang="en-US" sz="2600" kern="1200" dirty="0" smtClean="0"/>
            <a:t>∕</a:t>
          </a:r>
          <a:r>
            <a:rPr lang="en-US" altLang="zh-TW" sz="2600" kern="1200" dirty="0" smtClean="0">
              <a:sym typeface="Wingdings" pitchFamily="2" charset="2"/>
            </a:rPr>
            <a:t></a:t>
          </a:r>
          <a:r>
            <a:rPr lang="zh-TW" altLang="en-US" sz="2600" kern="1200" dirty="0" smtClean="0"/>
            <a:t>鍵選擇所需   擷取功能</a:t>
          </a:r>
          <a:endParaRPr lang="zh-TW" altLang="en-US" sz="2600" kern="1200" dirty="0"/>
        </a:p>
      </dsp:txBody>
      <dsp:txXfrm>
        <a:off x="5838537" y="35645"/>
        <a:ext cx="3242153" cy="12968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0CCF296-9B30-4F8D-BD37-EE0DE9A1C7BC}" type="datetimeFigureOut">
              <a:rPr lang="zh-TW" altLang="en-US" smtClean="0"/>
              <a:pPr/>
              <a:t>2013/5/23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接點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BB5E1CF-175E-44EB-8BF4-85A0ACF4272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CF296-9B30-4F8D-BD37-EE0DE9A1C7BC}" type="datetimeFigureOut">
              <a:rPr lang="zh-TW" altLang="en-US" smtClean="0"/>
              <a:pPr/>
              <a:t>2013/5/23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5E1CF-175E-44EB-8BF4-85A0ACF4272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CF296-9B30-4F8D-BD37-EE0DE9A1C7BC}" type="datetimeFigureOut">
              <a:rPr lang="zh-TW" altLang="en-US" smtClean="0"/>
              <a:pPr/>
              <a:t>2013/5/23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5E1CF-175E-44EB-8BF4-85A0ACF4272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0CCF296-9B30-4F8D-BD37-EE0DE9A1C7BC}" type="datetimeFigureOut">
              <a:rPr lang="zh-TW" altLang="en-US" smtClean="0"/>
              <a:pPr/>
              <a:t>2013/5/23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BB5E1CF-175E-44EB-8BF4-85A0ACF4272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0CCF296-9B30-4F8D-BD37-EE0DE9A1C7BC}" type="datetimeFigureOut">
              <a:rPr lang="zh-TW" altLang="en-US" smtClean="0"/>
              <a:pPr/>
              <a:t>2013/5/23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BB5E1CF-175E-44EB-8BF4-85A0ACF4272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CF296-9B30-4F8D-BD37-EE0DE9A1C7BC}" type="datetimeFigureOut">
              <a:rPr lang="zh-TW" altLang="en-US" smtClean="0"/>
              <a:pPr/>
              <a:t>2013/5/23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5E1CF-175E-44EB-8BF4-85A0ACF4272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CF296-9B30-4F8D-BD37-EE0DE9A1C7BC}" type="datetimeFigureOut">
              <a:rPr lang="zh-TW" altLang="en-US" smtClean="0"/>
              <a:pPr/>
              <a:t>2013/5/23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5E1CF-175E-44EB-8BF4-85A0ACF4272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0CCF296-9B30-4F8D-BD37-EE0DE9A1C7BC}" type="datetimeFigureOut">
              <a:rPr lang="zh-TW" altLang="en-US" smtClean="0"/>
              <a:pPr/>
              <a:t>2013/5/23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BB5E1CF-175E-44EB-8BF4-85A0ACF4272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CF296-9B30-4F8D-BD37-EE0DE9A1C7BC}" type="datetimeFigureOut">
              <a:rPr lang="zh-TW" altLang="en-US" smtClean="0"/>
              <a:pPr/>
              <a:t>2013/5/23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5E1CF-175E-44EB-8BF4-85A0ACF4272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0CCF296-9B30-4F8D-BD37-EE0DE9A1C7BC}" type="datetimeFigureOut">
              <a:rPr lang="zh-TW" altLang="en-US" smtClean="0"/>
              <a:pPr/>
              <a:t>2013/5/23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BB5E1CF-175E-44EB-8BF4-85A0ACF4272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0CCF296-9B30-4F8D-BD37-EE0DE9A1C7BC}" type="datetimeFigureOut">
              <a:rPr lang="zh-TW" altLang="en-US" smtClean="0"/>
              <a:pPr/>
              <a:t>2013/5/23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BB5E1CF-175E-44EB-8BF4-85A0ACF4272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0CCF296-9B30-4F8D-BD37-EE0DE9A1C7BC}" type="datetimeFigureOut">
              <a:rPr lang="zh-TW" altLang="en-US" smtClean="0"/>
              <a:pPr/>
              <a:t>2013/5/23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BB5E1CF-175E-44EB-8BF4-85A0ACF4272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4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14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18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Layout" Target="../diagrams/layout8.xml"/><Relationship Id="rId7" Type="http://schemas.openxmlformats.org/officeDocument/2006/relationships/image" Target="../media/image18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Layout" Target="../diagrams/layout9.xml"/><Relationship Id="rId7" Type="http://schemas.openxmlformats.org/officeDocument/2006/relationships/image" Target="../media/image14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openxmlformats.org/officeDocument/2006/relationships/image" Target="../media/image23.jpeg"/><Relationship Id="rId5" Type="http://schemas.openxmlformats.org/officeDocument/2006/relationships/diagramColors" Target="../diagrams/colors9.xml"/><Relationship Id="rId10" Type="http://schemas.openxmlformats.org/officeDocument/2006/relationships/image" Target="../media/image22.jpeg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2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4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43608" y="692696"/>
            <a:ext cx="6172200" cy="1894362"/>
          </a:xfrm>
        </p:spPr>
        <p:txBody>
          <a:bodyPr>
            <a:normAutofit/>
          </a:bodyPr>
          <a:lstStyle/>
          <a:p>
            <a:r>
              <a:rPr lang="zh-TW" altLang="en-US" sz="7200" b="1" dirty="0" smtClean="0">
                <a:latin typeface="標楷體" pitchFamily="65" charset="-120"/>
                <a:ea typeface="標楷體" pitchFamily="65" charset="-120"/>
              </a:rPr>
              <a:t>高斯計</a:t>
            </a:r>
            <a:endParaRPr lang="zh-TW" altLang="en-US" sz="72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2492896"/>
            <a:ext cx="4116660" cy="3691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sz="48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單位設定</a:t>
            </a:r>
            <a:r>
              <a:rPr lang="en-US" altLang="zh-TW" sz="48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UNITS</a:t>
            </a:r>
            <a:endParaRPr lang="zh-TW" altLang="en-US" sz="48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sz="quarter" idx="1"/>
          </p:nvPr>
        </p:nvGraphicFramePr>
        <p:xfrm>
          <a:off x="0" y="2132856"/>
          <a:ext cx="9144000" cy="1900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群組 4"/>
          <p:cNvGrpSpPr/>
          <p:nvPr/>
        </p:nvGrpSpPr>
        <p:grpSpPr>
          <a:xfrm>
            <a:off x="0" y="3870176"/>
            <a:ext cx="2987824" cy="2987824"/>
            <a:chOff x="0" y="3429000"/>
            <a:chExt cx="2987824" cy="2987824"/>
          </a:xfrm>
        </p:grpSpPr>
        <p:pic>
          <p:nvPicPr>
            <p:cNvPr id="6" name="圖片 5" descr="IMG_4062.JPG"/>
            <p:cNvPicPr>
              <a:picLocks noChangeAspect="1"/>
            </p:cNvPicPr>
            <p:nvPr/>
          </p:nvPicPr>
          <p:blipFill>
            <a:blip r:embed="rId7" cstate="print"/>
            <a:srcRect l="3292" t="47900" r="8897" b="2751"/>
            <a:stretch>
              <a:fillRect/>
            </a:stretch>
          </p:blipFill>
          <p:spPr>
            <a:xfrm>
              <a:off x="0" y="3429000"/>
              <a:ext cx="2987824" cy="2987824"/>
            </a:xfrm>
            <a:prstGeom prst="rect">
              <a:avLst/>
            </a:prstGeom>
          </p:spPr>
        </p:pic>
        <p:sp>
          <p:nvSpPr>
            <p:cNvPr id="7" name="框架 6"/>
            <p:cNvSpPr/>
            <p:nvPr/>
          </p:nvSpPr>
          <p:spPr>
            <a:xfrm>
              <a:off x="1835696" y="5013176"/>
              <a:ext cx="720080" cy="576064"/>
            </a:xfrm>
            <a:prstGeom prst="fram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8" name="圖片 7" descr="IMG_4062.JPG"/>
          <p:cNvPicPr>
            <a:picLocks noChangeAspect="1"/>
          </p:cNvPicPr>
          <p:nvPr/>
        </p:nvPicPr>
        <p:blipFill>
          <a:blip r:embed="rId7" cstate="print"/>
          <a:srcRect l="3292" t="47900" r="8897" b="2751"/>
          <a:stretch>
            <a:fillRect/>
          </a:stretch>
        </p:blipFill>
        <p:spPr>
          <a:xfrm>
            <a:off x="3059832" y="3870176"/>
            <a:ext cx="2987824" cy="2987824"/>
          </a:xfrm>
          <a:prstGeom prst="rect">
            <a:avLst/>
          </a:prstGeom>
        </p:spPr>
      </p:pic>
      <p:sp>
        <p:nvSpPr>
          <p:cNvPr id="9" name="框架 8"/>
          <p:cNvSpPr/>
          <p:nvPr/>
        </p:nvSpPr>
        <p:spPr>
          <a:xfrm>
            <a:off x="3491880" y="4797152"/>
            <a:ext cx="720080" cy="576064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10" name="圖片 9" descr="IMG_4062.JPG"/>
          <p:cNvPicPr>
            <a:picLocks noChangeAspect="1"/>
          </p:cNvPicPr>
          <p:nvPr/>
        </p:nvPicPr>
        <p:blipFill>
          <a:blip r:embed="rId7" cstate="print"/>
          <a:srcRect l="3292" t="47900" r="8897" b="2751"/>
          <a:stretch>
            <a:fillRect/>
          </a:stretch>
        </p:blipFill>
        <p:spPr>
          <a:xfrm>
            <a:off x="6156176" y="3870176"/>
            <a:ext cx="2987824" cy="2987824"/>
          </a:xfrm>
          <a:prstGeom prst="rect">
            <a:avLst/>
          </a:prstGeom>
        </p:spPr>
      </p:pic>
      <p:sp>
        <p:nvSpPr>
          <p:cNvPr id="11" name="框架 10"/>
          <p:cNvSpPr/>
          <p:nvPr/>
        </p:nvSpPr>
        <p:spPr>
          <a:xfrm>
            <a:off x="7236296" y="4221088"/>
            <a:ext cx="720080" cy="576064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2" name="框架 11"/>
          <p:cNvSpPr/>
          <p:nvPr/>
        </p:nvSpPr>
        <p:spPr>
          <a:xfrm>
            <a:off x="7308304" y="5517232"/>
            <a:ext cx="720080" cy="576064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grpSp>
        <p:nvGrpSpPr>
          <p:cNvPr id="29" name="群組 28"/>
          <p:cNvGrpSpPr/>
          <p:nvPr/>
        </p:nvGrpSpPr>
        <p:grpSpPr>
          <a:xfrm>
            <a:off x="2483768" y="1988840"/>
            <a:ext cx="4536504" cy="581744"/>
            <a:chOff x="2123728" y="1340768"/>
            <a:chExt cx="4536504" cy="581744"/>
          </a:xfrm>
        </p:grpSpPr>
        <p:cxnSp>
          <p:nvCxnSpPr>
            <p:cNvPr id="24" name="直線單箭頭接點 23"/>
            <p:cNvCxnSpPr/>
            <p:nvPr/>
          </p:nvCxnSpPr>
          <p:spPr>
            <a:xfrm flipH="1">
              <a:off x="2123728" y="1340768"/>
              <a:ext cx="2160240" cy="58174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8" name="直線接點 27"/>
            <p:cNvCxnSpPr/>
            <p:nvPr/>
          </p:nvCxnSpPr>
          <p:spPr>
            <a:xfrm>
              <a:off x="4283968" y="1340768"/>
              <a:ext cx="2376264" cy="360040"/>
            </a:xfrm>
            <a:prstGeom prst="line">
              <a:avLst/>
            </a:prstGeom>
            <a:ln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30" name="文字方塊 29"/>
          <p:cNvSpPr txBox="1"/>
          <p:nvPr/>
        </p:nvSpPr>
        <p:spPr>
          <a:xfrm>
            <a:off x="2771800" y="1484784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/>
              <a:t>選定後按</a:t>
            </a:r>
            <a:r>
              <a:rPr lang="en-US" altLang="zh-TW" sz="2800" dirty="0" smtClean="0"/>
              <a:t>SHIFT</a:t>
            </a:r>
            <a:r>
              <a:rPr lang="zh-TW" altLang="en-US" sz="2800" dirty="0" smtClean="0"/>
              <a:t>鍵完成設定</a:t>
            </a:r>
            <a:endParaRPr lang="zh-TW" alt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sz="48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交直流切換</a:t>
            </a:r>
            <a:r>
              <a:rPr lang="en-US" altLang="zh-TW" sz="48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AC/DC</a:t>
            </a:r>
            <a:endParaRPr lang="zh-TW" altLang="en-US" sz="48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5" name="內容版面配置區 3"/>
          <p:cNvGraphicFramePr>
            <a:graphicFrameLocks/>
          </p:cNvGraphicFramePr>
          <p:nvPr/>
        </p:nvGraphicFramePr>
        <p:xfrm>
          <a:off x="0" y="1268760"/>
          <a:ext cx="8867328" cy="2232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圖片 8" descr="IMG_4062.JPG"/>
          <p:cNvPicPr>
            <a:picLocks noChangeAspect="1"/>
          </p:cNvPicPr>
          <p:nvPr/>
        </p:nvPicPr>
        <p:blipFill>
          <a:blip r:embed="rId7" cstate="print"/>
          <a:srcRect l="3292" t="47900" r="8897" b="2751"/>
          <a:stretch>
            <a:fillRect/>
          </a:stretch>
        </p:blipFill>
        <p:spPr>
          <a:xfrm>
            <a:off x="3131840" y="3140968"/>
            <a:ext cx="2987824" cy="2987824"/>
          </a:xfrm>
          <a:prstGeom prst="rect">
            <a:avLst/>
          </a:prstGeom>
        </p:spPr>
      </p:pic>
      <p:grpSp>
        <p:nvGrpSpPr>
          <p:cNvPr id="10" name="群組 9"/>
          <p:cNvGrpSpPr/>
          <p:nvPr/>
        </p:nvGrpSpPr>
        <p:grpSpPr>
          <a:xfrm>
            <a:off x="0" y="3140968"/>
            <a:ext cx="2987824" cy="2987824"/>
            <a:chOff x="0" y="3429000"/>
            <a:chExt cx="2987824" cy="2987824"/>
          </a:xfrm>
        </p:grpSpPr>
        <p:pic>
          <p:nvPicPr>
            <p:cNvPr id="11" name="圖片 10" descr="IMG_4062.JPG"/>
            <p:cNvPicPr>
              <a:picLocks noChangeAspect="1"/>
            </p:cNvPicPr>
            <p:nvPr/>
          </p:nvPicPr>
          <p:blipFill>
            <a:blip r:embed="rId7" cstate="print"/>
            <a:srcRect l="3292" t="47900" r="8897" b="2751"/>
            <a:stretch>
              <a:fillRect/>
            </a:stretch>
          </p:blipFill>
          <p:spPr>
            <a:xfrm>
              <a:off x="0" y="3429000"/>
              <a:ext cx="2987824" cy="2987824"/>
            </a:xfrm>
            <a:prstGeom prst="rect">
              <a:avLst/>
            </a:prstGeom>
          </p:spPr>
        </p:pic>
        <p:sp>
          <p:nvSpPr>
            <p:cNvPr id="12" name="框架 11"/>
            <p:cNvSpPr/>
            <p:nvPr/>
          </p:nvSpPr>
          <p:spPr>
            <a:xfrm>
              <a:off x="1835696" y="5013176"/>
              <a:ext cx="720080" cy="576064"/>
            </a:xfrm>
            <a:prstGeom prst="fram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3" name="框架 12"/>
          <p:cNvSpPr/>
          <p:nvPr/>
        </p:nvSpPr>
        <p:spPr>
          <a:xfrm>
            <a:off x="4932040" y="4077072"/>
            <a:ext cx="720080" cy="576064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14" name="圖片 13" descr="IMG_4073.JPG"/>
          <p:cNvPicPr>
            <a:picLocks noChangeAspect="1"/>
          </p:cNvPicPr>
          <p:nvPr/>
        </p:nvPicPr>
        <p:blipFill>
          <a:blip r:embed="rId8" cstate="print"/>
          <a:srcRect l="12989" t="-1846" r="15350" b="31784"/>
          <a:stretch>
            <a:fillRect/>
          </a:stretch>
        </p:blipFill>
        <p:spPr>
          <a:xfrm>
            <a:off x="6260800" y="3212976"/>
            <a:ext cx="2883200" cy="1584176"/>
          </a:xfrm>
          <a:prstGeom prst="rect">
            <a:avLst/>
          </a:prstGeom>
        </p:spPr>
      </p:pic>
      <p:pic>
        <p:nvPicPr>
          <p:cNvPr id="15" name="圖片 14" descr="IMG_4063.JPG"/>
          <p:cNvPicPr>
            <a:picLocks noChangeAspect="1"/>
          </p:cNvPicPr>
          <p:nvPr/>
        </p:nvPicPr>
        <p:blipFill>
          <a:blip r:embed="rId9" cstate="print"/>
          <a:srcRect l="19288" t="7963" r="26375" b="40192"/>
          <a:stretch>
            <a:fillRect/>
          </a:stretch>
        </p:blipFill>
        <p:spPr>
          <a:xfrm>
            <a:off x="6300192" y="4941168"/>
            <a:ext cx="2843808" cy="1524941"/>
          </a:xfrm>
          <a:prstGeom prst="rect">
            <a:avLst/>
          </a:prstGeom>
        </p:spPr>
      </p:pic>
      <p:sp>
        <p:nvSpPr>
          <p:cNvPr id="16" name="框架 15"/>
          <p:cNvSpPr/>
          <p:nvPr/>
        </p:nvSpPr>
        <p:spPr>
          <a:xfrm>
            <a:off x="6372200" y="4077072"/>
            <a:ext cx="576064" cy="360040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7" name="框架 16"/>
          <p:cNvSpPr/>
          <p:nvPr/>
        </p:nvSpPr>
        <p:spPr>
          <a:xfrm>
            <a:off x="6372200" y="5301208"/>
            <a:ext cx="487288" cy="376808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sz="48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開關</a:t>
            </a:r>
            <a:r>
              <a:rPr lang="en-US" altLang="zh-TW" sz="48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ON/OFF</a:t>
            </a:r>
            <a:endParaRPr lang="zh-TW" altLang="en-US" sz="48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開機前必須先接上探針否則螢幕上出現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Err</a:t>
            </a: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接上探針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後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4" name="內容版面配置區 3"/>
          <p:cNvGraphicFramePr>
            <a:graphicFrameLocks/>
          </p:cNvGraphicFramePr>
          <p:nvPr/>
        </p:nvGraphicFramePr>
        <p:xfrm>
          <a:off x="0" y="2276872"/>
          <a:ext cx="9144000" cy="2304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群組 4"/>
          <p:cNvGrpSpPr/>
          <p:nvPr/>
        </p:nvGrpSpPr>
        <p:grpSpPr>
          <a:xfrm>
            <a:off x="0" y="4221088"/>
            <a:ext cx="2627784" cy="2483768"/>
            <a:chOff x="0" y="3429000"/>
            <a:chExt cx="2987824" cy="2987824"/>
          </a:xfrm>
        </p:grpSpPr>
        <p:pic>
          <p:nvPicPr>
            <p:cNvPr id="6" name="圖片 5" descr="IMG_4062.JPG"/>
            <p:cNvPicPr>
              <a:picLocks noChangeAspect="1"/>
            </p:cNvPicPr>
            <p:nvPr/>
          </p:nvPicPr>
          <p:blipFill>
            <a:blip r:embed="rId7" cstate="print"/>
            <a:srcRect l="3292" t="47900" r="8897" b="2751"/>
            <a:stretch>
              <a:fillRect/>
            </a:stretch>
          </p:blipFill>
          <p:spPr>
            <a:xfrm>
              <a:off x="0" y="3429000"/>
              <a:ext cx="2987824" cy="2987824"/>
            </a:xfrm>
            <a:prstGeom prst="rect">
              <a:avLst/>
            </a:prstGeom>
          </p:spPr>
        </p:pic>
        <p:sp>
          <p:nvSpPr>
            <p:cNvPr id="7" name="框架 6"/>
            <p:cNvSpPr/>
            <p:nvPr/>
          </p:nvSpPr>
          <p:spPr>
            <a:xfrm>
              <a:off x="1104722" y="5767775"/>
              <a:ext cx="720080" cy="514435"/>
            </a:xfrm>
            <a:prstGeom prst="fram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群組 10"/>
          <p:cNvGrpSpPr/>
          <p:nvPr/>
        </p:nvGrpSpPr>
        <p:grpSpPr>
          <a:xfrm>
            <a:off x="6084168" y="4149080"/>
            <a:ext cx="2627784" cy="2483768"/>
            <a:chOff x="0" y="3429000"/>
            <a:chExt cx="2987824" cy="2987824"/>
          </a:xfrm>
        </p:grpSpPr>
        <p:pic>
          <p:nvPicPr>
            <p:cNvPr id="12" name="圖片 11" descr="IMG_4062.JPG"/>
            <p:cNvPicPr>
              <a:picLocks noChangeAspect="1"/>
            </p:cNvPicPr>
            <p:nvPr/>
          </p:nvPicPr>
          <p:blipFill>
            <a:blip r:embed="rId7" cstate="print"/>
            <a:srcRect l="3292" t="47900" r="8897" b="2751"/>
            <a:stretch>
              <a:fillRect/>
            </a:stretch>
          </p:blipFill>
          <p:spPr>
            <a:xfrm>
              <a:off x="0" y="3429000"/>
              <a:ext cx="2987824" cy="2987824"/>
            </a:xfrm>
            <a:prstGeom prst="rect">
              <a:avLst/>
            </a:prstGeom>
          </p:spPr>
        </p:pic>
        <p:sp>
          <p:nvSpPr>
            <p:cNvPr id="13" name="框架 12"/>
            <p:cNvSpPr/>
            <p:nvPr/>
          </p:nvSpPr>
          <p:spPr>
            <a:xfrm>
              <a:off x="1104722" y="5767775"/>
              <a:ext cx="720080" cy="514435"/>
            </a:xfrm>
            <a:prstGeom prst="fram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4" name="圖片 13" descr="IMG_4082.JPG"/>
          <p:cNvPicPr>
            <a:picLocks noChangeAspect="1"/>
          </p:cNvPicPr>
          <p:nvPr/>
        </p:nvPicPr>
        <p:blipFill>
          <a:blip r:embed="rId8" cstate="print"/>
          <a:srcRect l="13776" t="10766" r="9050" b="9364"/>
          <a:stretch>
            <a:fillRect/>
          </a:stretch>
        </p:blipFill>
        <p:spPr>
          <a:xfrm>
            <a:off x="2843808" y="4221088"/>
            <a:ext cx="3095080" cy="1800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sz="48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休眠模式</a:t>
            </a:r>
            <a:r>
              <a:rPr lang="en-US" altLang="zh-TW" sz="48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SLEEP MODE</a:t>
            </a:r>
            <a:endParaRPr lang="zh-TW" altLang="en-US" sz="48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sz="quarter" idx="1"/>
          </p:nvPr>
        </p:nvGraphicFramePr>
        <p:xfrm>
          <a:off x="0" y="1340768"/>
          <a:ext cx="9144000" cy="2404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群組 4"/>
          <p:cNvGrpSpPr/>
          <p:nvPr/>
        </p:nvGrpSpPr>
        <p:grpSpPr>
          <a:xfrm>
            <a:off x="3131840" y="3573016"/>
            <a:ext cx="3024336" cy="2952328"/>
            <a:chOff x="0" y="3429000"/>
            <a:chExt cx="2987824" cy="2987824"/>
          </a:xfrm>
        </p:grpSpPr>
        <p:pic>
          <p:nvPicPr>
            <p:cNvPr id="6" name="圖片 5" descr="IMG_4062.JPG"/>
            <p:cNvPicPr>
              <a:picLocks noChangeAspect="1"/>
            </p:cNvPicPr>
            <p:nvPr/>
          </p:nvPicPr>
          <p:blipFill>
            <a:blip r:embed="rId7" cstate="print"/>
            <a:srcRect l="3292" t="47900" r="8897" b="2751"/>
            <a:stretch>
              <a:fillRect/>
            </a:stretch>
          </p:blipFill>
          <p:spPr>
            <a:xfrm>
              <a:off x="0" y="3429000"/>
              <a:ext cx="2987824" cy="2987824"/>
            </a:xfrm>
            <a:prstGeom prst="rect">
              <a:avLst/>
            </a:prstGeom>
          </p:spPr>
        </p:pic>
        <p:sp>
          <p:nvSpPr>
            <p:cNvPr id="7" name="框架 6"/>
            <p:cNvSpPr/>
            <p:nvPr/>
          </p:nvSpPr>
          <p:spPr>
            <a:xfrm>
              <a:off x="1104722" y="5767775"/>
              <a:ext cx="720080" cy="514435"/>
            </a:xfrm>
            <a:prstGeom prst="fram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0" y="3573016"/>
            <a:ext cx="3059832" cy="2952328"/>
            <a:chOff x="0" y="3429000"/>
            <a:chExt cx="2987824" cy="2987824"/>
          </a:xfrm>
        </p:grpSpPr>
        <p:pic>
          <p:nvPicPr>
            <p:cNvPr id="9" name="圖片 8" descr="IMG_4062.JPG"/>
            <p:cNvPicPr>
              <a:picLocks noChangeAspect="1"/>
            </p:cNvPicPr>
            <p:nvPr/>
          </p:nvPicPr>
          <p:blipFill>
            <a:blip r:embed="rId8" cstate="print"/>
            <a:srcRect l="3292" t="47900" r="8897" b="2751"/>
            <a:stretch>
              <a:fillRect/>
            </a:stretch>
          </p:blipFill>
          <p:spPr>
            <a:xfrm>
              <a:off x="0" y="3429000"/>
              <a:ext cx="2987824" cy="2987824"/>
            </a:xfrm>
            <a:prstGeom prst="rect">
              <a:avLst/>
            </a:prstGeom>
          </p:spPr>
        </p:pic>
        <p:sp>
          <p:nvSpPr>
            <p:cNvPr id="10" name="框架 9"/>
            <p:cNvSpPr/>
            <p:nvPr/>
          </p:nvSpPr>
          <p:spPr>
            <a:xfrm>
              <a:off x="1835696" y="5013176"/>
              <a:ext cx="720080" cy="576064"/>
            </a:xfrm>
            <a:prstGeom prst="fram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1" name="文字方塊 10"/>
          <p:cNvSpPr txBox="1"/>
          <p:nvPr/>
        </p:nvSpPr>
        <p:spPr>
          <a:xfrm>
            <a:off x="6444208" y="5373216"/>
            <a:ext cx="2339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/>
              <a:t>＊更改設定則重覆上述動作即可</a:t>
            </a:r>
          </a:p>
        </p:txBody>
      </p:sp>
      <p:pic>
        <p:nvPicPr>
          <p:cNvPr id="12" name="圖片 11" descr="IMG_4074.JPG"/>
          <p:cNvPicPr>
            <a:picLocks noChangeAspect="1"/>
          </p:cNvPicPr>
          <p:nvPr/>
        </p:nvPicPr>
        <p:blipFill>
          <a:blip r:embed="rId9" cstate="print"/>
          <a:srcRect l="18500" t="21975" r="19288" b="13568"/>
          <a:stretch>
            <a:fillRect/>
          </a:stretch>
        </p:blipFill>
        <p:spPr>
          <a:xfrm>
            <a:off x="6299684" y="3573016"/>
            <a:ext cx="2844316" cy="165618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zh-TW" altLang="en-US" sz="48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數值擷取</a:t>
            </a:r>
            <a:r>
              <a:rPr lang="en-US" altLang="zh-TW" sz="48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HOLD</a:t>
            </a:r>
            <a:endParaRPr lang="zh-TW" altLang="en-US" sz="48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6" name="內容版面配置區 3"/>
          <p:cNvGraphicFramePr>
            <a:graphicFrameLocks noGrp="1"/>
          </p:cNvGraphicFramePr>
          <p:nvPr>
            <p:ph sz="quarter" idx="1"/>
          </p:nvPr>
        </p:nvGraphicFramePr>
        <p:xfrm>
          <a:off x="0" y="2060848"/>
          <a:ext cx="9083352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群組 6"/>
          <p:cNvGrpSpPr/>
          <p:nvPr/>
        </p:nvGrpSpPr>
        <p:grpSpPr>
          <a:xfrm>
            <a:off x="0" y="3573016"/>
            <a:ext cx="3059832" cy="2952328"/>
            <a:chOff x="0" y="3429000"/>
            <a:chExt cx="2987824" cy="2987824"/>
          </a:xfrm>
        </p:grpSpPr>
        <p:pic>
          <p:nvPicPr>
            <p:cNvPr id="8" name="圖片 7" descr="IMG_4062.JPG"/>
            <p:cNvPicPr>
              <a:picLocks noChangeAspect="1"/>
            </p:cNvPicPr>
            <p:nvPr/>
          </p:nvPicPr>
          <p:blipFill>
            <a:blip r:embed="rId7" cstate="print"/>
            <a:srcRect l="3292" t="47900" r="8897" b="2751"/>
            <a:stretch>
              <a:fillRect/>
            </a:stretch>
          </p:blipFill>
          <p:spPr>
            <a:xfrm>
              <a:off x="0" y="3429000"/>
              <a:ext cx="2987824" cy="2987824"/>
            </a:xfrm>
            <a:prstGeom prst="rect">
              <a:avLst/>
            </a:prstGeom>
          </p:spPr>
        </p:pic>
        <p:sp>
          <p:nvSpPr>
            <p:cNvPr id="9" name="框架 8"/>
            <p:cNvSpPr/>
            <p:nvPr/>
          </p:nvSpPr>
          <p:spPr>
            <a:xfrm>
              <a:off x="1835696" y="5013176"/>
              <a:ext cx="720080" cy="576064"/>
            </a:xfrm>
            <a:prstGeom prst="fram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3131840" y="3573016"/>
            <a:ext cx="3024336" cy="2952328"/>
            <a:chOff x="0" y="3429000"/>
            <a:chExt cx="2987824" cy="2987824"/>
          </a:xfrm>
        </p:grpSpPr>
        <p:pic>
          <p:nvPicPr>
            <p:cNvPr id="11" name="圖片 10" descr="IMG_4062.JPG"/>
            <p:cNvPicPr>
              <a:picLocks noChangeAspect="1"/>
            </p:cNvPicPr>
            <p:nvPr/>
          </p:nvPicPr>
          <p:blipFill>
            <a:blip r:embed="rId8" cstate="print"/>
            <a:srcRect l="3292" t="47900" r="8897" b="2751"/>
            <a:stretch>
              <a:fillRect/>
            </a:stretch>
          </p:blipFill>
          <p:spPr>
            <a:xfrm>
              <a:off x="0" y="3429000"/>
              <a:ext cx="2987824" cy="2987824"/>
            </a:xfrm>
            <a:prstGeom prst="rect">
              <a:avLst/>
            </a:prstGeom>
          </p:spPr>
        </p:pic>
        <p:sp>
          <p:nvSpPr>
            <p:cNvPr id="12" name="框架 11"/>
            <p:cNvSpPr/>
            <p:nvPr/>
          </p:nvSpPr>
          <p:spPr>
            <a:xfrm>
              <a:off x="1138219" y="4449233"/>
              <a:ext cx="720080" cy="514435"/>
            </a:xfrm>
            <a:prstGeom prst="fram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2195736" y="1772816"/>
            <a:ext cx="4536504" cy="581744"/>
            <a:chOff x="2123728" y="1340768"/>
            <a:chExt cx="4536504" cy="581744"/>
          </a:xfrm>
        </p:grpSpPr>
        <p:cxnSp>
          <p:nvCxnSpPr>
            <p:cNvPr id="14" name="直線單箭頭接點 13"/>
            <p:cNvCxnSpPr/>
            <p:nvPr/>
          </p:nvCxnSpPr>
          <p:spPr>
            <a:xfrm flipH="1">
              <a:off x="2123728" y="1340768"/>
              <a:ext cx="2160240" cy="58174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5" name="直線接點 14"/>
            <p:cNvCxnSpPr/>
            <p:nvPr/>
          </p:nvCxnSpPr>
          <p:spPr>
            <a:xfrm>
              <a:off x="4283968" y="1340768"/>
              <a:ext cx="2376264" cy="360040"/>
            </a:xfrm>
            <a:prstGeom prst="line">
              <a:avLst/>
            </a:prstGeom>
            <a:ln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9" name="文字方塊 18"/>
          <p:cNvSpPr txBox="1"/>
          <p:nvPr/>
        </p:nvSpPr>
        <p:spPr>
          <a:xfrm>
            <a:off x="1907704" y="1268760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/>
              <a:t>選定後按</a:t>
            </a:r>
            <a:r>
              <a:rPr lang="en-US" altLang="zh-TW" sz="2800" dirty="0" smtClean="0"/>
              <a:t>SHIFT</a:t>
            </a:r>
            <a:r>
              <a:rPr lang="zh-TW" altLang="en-US" sz="2800" dirty="0" smtClean="0"/>
              <a:t>鍵</a:t>
            </a:r>
            <a:r>
              <a:rPr lang="en-US" altLang="zh-TW" sz="2800" dirty="0" smtClean="0"/>
              <a:t>+RESET</a:t>
            </a:r>
            <a:r>
              <a:rPr lang="zh-TW" altLang="en-US" sz="2800" dirty="0" smtClean="0"/>
              <a:t>鍵完成設定</a:t>
            </a:r>
            <a:endParaRPr lang="zh-TW" altLang="en-US" sz="2800" dirty="0"/>
          </a:p>
        </p:txBody>
      </p:sp>
      <p:pic>
        <p:nvPicPr>
          <p:cNvPr id="20" name="圖片 19" descr="IMG_4068.JPG"/>
          <p:cNvPicPr>
            <a:picLocks noChangeAspect="1"/>
          </p:cNvPicPr>
          <p:nvPr/>
        </p:nvPicPr>
        <p:blipFill>
          <a:blip r:embed="rId9" cstate="print"/>
          <a:srcRect l="29526" t="48599" r="13776" b="10766"/>
          <a:stretch>
            <a:fillRect/>
          </a:stretch>
        </p:blipFill>
        <p:spPr>
          <a:xfrm>
            <a:off x="6226435" y="3573016"/>
            <a:ext cx="2917565" cy="1175131"/>
          </a:xfrm>
          <a:prstGeom prst="rect">
            <a:avLst/>
          </a:prstGeom>
        </p:spPr>
      </p:pic>
      <p:sp>
        <p:nvSpPr>
          <p:cNvPr id="21" name="文字方塊 20"/>
          <p:cNvSpPr txBox="1"/>
          <p:nvPr/>
        </p:nvSpPr>
        <p:spPr>
          <a:xfrm>
            <a:off x="6588224" y="407707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C000"/>
                </a:solidFill>
              </a:rPr>
              <a:t>＊取消設定</a:t>
            </a:r>
            <a:r>
              <a:rPr lang="en-US" altLang="zh-TW" b="1" dirty="0" smtClean="0">
                <a:solidFill>
                  <a:srgbClr val="FFC000"/>
                </a:solidFill>
                <a:sym typeface="Wingdings" pitchFamily="2" charset="2"/>
              </a:rPr>
              <a:t></a:t>
            </a:r>
            <a:endParaRPr lang="zh-TW" altLang="en-US" b="1" dirty="0">
              <a:solidFill>
                <a:srgbClr val="FFC000"/>
              </a:solidFill>
            </a:endParaRPr>
          </a:p>
        </p:txBody>
      </p:sp>
      <p:pic>
        <p:nvPicPr>
          <p:cNvPr id="22" name="圖片 21" descr="IMG_4071.JPG"/>
          <p:cNvPicPr>
            <a:picLocks noChangeAspect="1"/>
          </p:cNvPicPr>
          <p:nvPr/>
        </p:nvPicPr>
        <p:blipFill>
          <a:blip r:embed="rId10" cstate="print"/>
          <a:srcRect l="38188" t="61210" r="18500" b="12145"/>
          <a:stretch>
            <a:fillRect/>
          </a:stretch>
        </p:blipFill>
        <p:spPr>
          <a:xfrm>
            <a:off x="6228184" y="4581128"/>
            <a:ext cx="2915816" cy="1008112"/>
          </a:xfrm>
          <a:prstGeom prst="rect">
            <a:avLst/>
          </a:prstGeom>
        </p:spPr>
      </p:pic>
      <p:sp>
        <p:nvSpPr>
          <p:cNvPr id="23" name="文字方塊 22"/>
          <p:cNvSpPr txBox="1"/>
          <p:nvPr/>
        </p:nvSpPr>
        <p:spPr>
          <a:xfrm>
            <a:off x="6228184" y="465313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C000"/>
                </a:solidFill>
              </a:rPr>
              <a:t>＊選擇最小值</a:t>
            </a:r>
            <a:r>
              <a:rPr lang="en-US" altLang="zh-TW" b="1" dirty="0" smtClean="0">
                <a:solidFill>
                  <a:srgbClr val="FFC000"/>
                </a:solidFill>
                <a:sym typeface="Wingdings" pitchFamily="2" charset="2"/>
              </a:rPr>
              <a:t></a:t>
            </a:r>
            <a:endParaRPr lang="zh-TW" altLang="en-US" b="1" dirty="0">
              <a:solidFill>
                <a:srgbClr val="FFC000"/>
              </a:solidFill>
            </a:endParaRPr>
          </a:p>
        </p:txBody>
      </p:sp>
      <p:pic>
        <p:nvPicPr>
          <p:cNvPr id="24" name="圖片 23" descr="IMG_4072.JPG"/>
          <p:cNvPicPr>
            <a:picLocks noChangeAspect="1"/>
          </p:cNvPicPr>
          <p:nvPr/>
        </p:nvPicPr>
        <p:blipFill>
          <a:blip r:embed="rId11" cstate="print"/>
          <a:srcRect l="41317" t="57006" r="14213" b="19173"/>
          <a:stretch>
            <a:fillRect/>
          </a:stretch>
        </p:blipFill>
        <p:spPr>
          <a:xfrm>
            <a:off x="6228184" y="5589240"/>
            <a:ext cx="3264159" cy="982649"/>
          </a:xfrm>
          <a:prstGeom prst="rect">
            <a:avLst/>
          </a:prstGeom>
        </p:spPr>
      </p:pic>
      <p:sp>
        <p:nvSpPr>
          <p:cNvPr id="25" name="文字方塊 24"/>
          <p:cNvSpPr txBox="1"/>
          <p:nvPr/>
        </p:nvSpPr>
        <p:spPr>
          <a:xfrm>
            <a:off x="6228184" y="573325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C000"/>
                </a:solidFill>
              </a:rPr>
              <a:t>＊選擇最大值</a:t>
            </a:r>
            <a:r>
              <a:rPr lang="en-US" altLang="zh-TW" b="1" dirty="0" smtClean="0">
                <a:solidFill>
                  <a:srgbClr val="FFC000"/>
                </a:solidFill>
                <a:sym typeface="Wingdings" pitchFamily="2" charset="2"/>
              </a:rPr>
              <a:t></a:t>
            </a:r>
            <a:endParaRPr lang="zh-TW" altLang="en-US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123728" y="1628800"/>
            <a:ext cx="6172200" cy="1894362"/>
          </a:xfrm>
        </p:spPr>
        <p:txBody>
          <a:bodyPr>
            <a:normAutofit/>
          </a:bodyPr>
          <a:lstStyle/>
          <a:p>
            <a:r>
              <a:rPr lang="zh-TW" altLang="en-US" sz="66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注意事項</a:t>
            </a:r>
            <a:endParaRPr lang="zh-TW" altLang="en-US" sz="66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23528" y="0"/>
            <a:ext cx="8496944" cy="6858000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探針為橫式探針，使用時須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平貼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於待測物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                                  *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F.W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BELL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字樣要與白   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                                    點同方向                                  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＊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若測得數據為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+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值則該磁鐵面為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S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極；若為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值則反之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探針安裝與拆卸方向注意接頭上△標示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探針與高斯計本體為易碎及高價設備，請務必小心使用，並嚴禁探針直接接觸超過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60V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直流電壓及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30V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交流電壓。損壞即照價賠償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!</a:t>
            </a:r>
          </a:p>
        </p:txBody>
      </p:sp>
      <p:pic>
        <p:nvPicPr>
          <p:cNvPr id="4" name="圖片 3" descr="IMG_02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548679"/>
            <a:ext cx="4824536" cy="1678099"/>
          </a:xfrm>
          <a:prstGeom prst="rect">
            <a:avLst/>
          </a:prstGeom>
        </p:spPr>
      </p:pic>
      <p:pic>
        <p:nvPicPr>
          <p:cNvPr id="5" name="圖片 4" descr="IMG_4084.JPG"/>
          <p:cNvPicPr>
            <a:picLocks noChangeAspect="1"/>
          </p:cNvPicPr>
          <p:nvPr/>
        </p:nvPicPr>
        <p:blipFill>
          <a:blip r:embed="rId3" cstate="print"/>
          <a:srcRect l="10766" t="36350" r="16371" b="17451"/>
          <a:stretch>
            <a:fillRect/>
          </a:stretch>
        </p:blipFill>
        <p:spPr>
          <a:xfrm>
            <a:off x="1763688" y="3096655"/>
            <a:ext cx="2304256" cy="2599674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979712" y="450912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C000"/>
                </a:solidFill>
              </a:rPr>
              <a:t>高斯計背面</a:t>
            </a:r>
            <a:endParaRPr lang="zh-TW" altLang="en-US" b="1" dirty="0">
              <a:solidFill>
                <a:srgbClr val="FFC000"/>
              </a:solidFill>
            </a:endParaRPr>
          </a:p>
        </p:txBody>
      </p:sp>
      <p:cxnSp>
        <p:nvCxnSpPr>
          <p:cNvPr id="10" name="直線單箭頭接點 9"/>
          <p:cNvCxnSpPr/>
          <p:nvPr/>
        </p:nvCxnSpPr>
        <p:spPr>
          <a:xfrm flipV="1">
            <a:off x="2555776" y="3645024"/>
            <a:ext cx="576064" cy="36004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sz="40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測量</a:t>
            </a:r>
            <a:r>
              <a:rPr lang="zh-TW" altLang="en-US" sz="40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原理</a:t>
            </a:r>
            <a:endParaRPr lang="zh-TW" altLang="en-US" sz="40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高斯計是根據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霍爾效應原理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製成的測量磁場強度的儀器，它由</a:t>
            </a:r>
            <a:r>
              <a:rPr lang="zh-TW" altLang="en-US" u="sng" dirty="0" smtClean="0">
                <a:latin typeface="標楷體" pitchFamily="65" charset="-120"/>
                <a:ea typeface="標楷體" pitchFamily="65" charset="-120"/>
              </a:rPr>
              <a:t>霍爾</a:t>
            </a:r>
            <a:r>
              <a:rPr lang="zh-TW" altLang="en-US" u="sng" dirty="0" smtClean="0">
                <a:latin typeface="標楷體" pitchFamily="65" charset="-120"/>
                <a:ea typeface="標楷體" pitchFamily="65" charset="-120"/>
              </a:rPr>
              <a:t>探針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和</a:t>
            </a:r>
            <a:r>
              <a:rPr lang="zh-TW" altLang="en-US" u="sng" dirty="0" smtClean="0">
                <a:latin typeface="標楷體" pitchFamily="65" charset="-120"/>
                <a:ea typeface="標楷體" pitchFamily="65" charset="-120"/>
              </a:rPr>
              <a:t>測量儀表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構成。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 descr="IMG_40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2924944"/>
            <a:ext cx="2008035" cy="3573016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395536" y="4005064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霍爾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探針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圖片 5" descr="IMG_40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2924944"/>
            <a:ext cx="1982956" cy="3528392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4572000" y="4077072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測量儀表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251520" y="593304"/>
            <a:ext cx="8229600" cy="6264696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霍爾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探針在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磁場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B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Z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中因霍爾效應而產生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霍爾電壓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V</a:t>
            </a:r>
            <a:r>
              <a:rPr lang="en-US" altLang="zh-TW" sz="1800" b="1" dirty="0" smtClean="0">
                <a:latin typeface="標楷體" pitchFamily="65" charset="-120"/>
                <a:ea typeface="標楷體" pitchFamily="65" charset="-120"/>
              </a:rPr>
              <a:t>H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，測出霍爾電壓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後，根據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霍爾電壓公式和已知的霍爾係數可確定磁場強度強度的大小。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內容版面配置區 3" descr="Hall_Effect_Measurement_Setup_for_Electron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44824"/>
            <a:ext cx="4795967" cy="2592288"/>
          </a:xfrm>
          <a:prstGeom prst="rect">
            <a:avLst/>
          </a:prstGeom>
        </p:spPr>
      </p:pic>
      <p:pic>
        <p:nvPicPr>
          <p:cNvPr id="5" name="圖片 4" descr="IMG_0226.JPG"/>
          <p:cNvPicPr>
            <a:picLocks noChangeAspect="1"/>
          </p:cNvPicPr>
          <p:nvPr/>
        </p:nvPicPr>
        <p:blipFill>
          <a:blip r:embed="rId4" cstate="print"/>
          <a:srcRect l="19129" t="4026" b="17477"/>
          <a:stretch>
            <a:fillRect/>
          </a:stretch>
        </p:blipFill>
        <p:spPr>
          <a:xfrm>
            <a:off x="4473744" y="4310336"/>
            <a:ext cx="4670256" cy="2547664"/>
          </a:xfrm>
          <a:prstGeom prst="rect">
            <a:avLst/>
          </a:prstGeom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508104" y="5517232"/>
          <a:ext cx="421636" cy="402332"/>
        </p:xfrm>
        <a:graphic>
          <a:graphicData uri="http://schemas.openxmlformats.org/presentationml/2006/ole">
            <p:oleObj spid="_x0000_s1028" name="Equation" r:id="rId5" imgW="203112" imgH="228501" progId="">
              <p:embed/>
            </p:oleObj>
          </a:graphicData>
        </a:graphic>
      </p:graphicFrame>
      <p:cxnSp>
        <p:nvCxnSpPr>
          <p:cNvPr id="8" name="直線單箭頭接點 7"/>
          <p:cNvCxnSpPr/>
          <p:nvPr/>
        </p:nvCxnSpPr>
        <p:spPr>
          <a:xfrm flipV="1">
            <a:off x="5436096" y="5373216"/>
            <a:ext cx="288032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>
            <a:normAutofit/>
          </a:bodyPr>
          <a:lstStyle/>
          <a:p>
            <a:r>
              <a:rPr lang="zh-TW" altLang="en-US" sz="40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霍爾</a:t>
            </a:r>
            <a:r>
              <a:rPr lang="zh-TW" altLang="en-US" sz="40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效應公式推導</a:t>
            </a:r>
            <a:endParaRPr lang="zh-TW" altLang="en-US" sz="40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內容版面配置區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196752"/>
                <a:ext cx="8003232" cy="5277200"/>
              </a:xfrm>
            </p:spPr>
            <p:txBody>
              <a:bodyPr>
                <a:normAutofit/>
              </a:bodyPr>
              <a:lstStyle/>
              <a:p>
                <a:r>
                  <a:rPr lang="zh-TW" altLang="en-US" dirty="0" smtClean="0">
                    <a:latin typeface="標楷體" pitchFamily="65" charset="-120"/>
                    <a:ea typeface="標楷體" pitchFamily="65" charset="-120"/>
                  </a:rPr>
                  <a:t>將通電流之固體導體置於磁場下</a:t>
                </a:r>
                <a:r>
                  <a:rPr lang="en-US" altLang="zh-TW" dirty="0" smtClean="0">
                    <a:latin typeface="標楷體" pitchFamily="65" charset="-120"/>
                    <a:ea typeface="標楷體" pitchFamily="65" charset="-120"/>
                  </a:rPr>
                  <a:t>(</a:t>
                </a:r>
                <a:r>
                  <a:rPr lang="zh-TW" altLang="en-US" dirty="0" smtClean="0">
                    <a:latin typeface="標楷體" pitchFamily="65" charset="-120"/>
                    <a:ea typeface="標楷體" pitchFamily="65" charset="-120"/>
                  </a:rPr>
                  <a:t>上頁圖</a:t>
                </a:r>
                <a:r>
                  <a:rPr lang="en-US" altLang="zh-TW" dirty="0" smtClean="0">
                    <a:latin typeface="標楷體" pitchFamily="65" charset="-120"/>
                    <a:ea typeface="標楷體" pitchFamily="65" charset="-120"/>
                  </a:rPr>
                  <a:t>)</a:t>
                </a:r>
                <a:r>
                  <a:rPr lang="zh-TW" altLang="en-US" dirty="0" smtClean="0">
                    <a:latin typeface="標楷體" pitchFamily="65" charset="-120"/>
                    <a:ea typeface="標楷體" pitchFamily="65" charset="-120"/>
                  </a:rPr>
                  <a:t>，</a:t>
                </a:r>
                <a:r>
                  <a:rPr lang="zh-TW" altLang="en-US" dirty="0">
                    <a:latin typeface="標楷體" pitchFamily="65" charset="-120"/>
                    <a:ea typeface="標楷體" pitchFamily="65" charset="-120"/>
                  </a:rPr>
                  <a:t>其電荷載子受到勞侖茲力影響朝向導體兩側</a:t>
                </a:r>
                <a:r>
                  <a:rPr lang="zh-TW" altLang="en-US" dirty="0" smtClean="0">
                    <a:latin typeface="標楷體" pitchFamily="65" charset="-120"/>
                    <a:ea typeface="標楷體" pitchFamily="65" charset="-120"/>
                  </a:rPr>
                  <a:t>聚集，電洞和電子的</a:t>
                </a:r>
                <a:r>
                  <a:rPr lang="zh-TW" altLang="en-US" dirty="0">
                    <a:latin typeface="標楷體" pitchFamily="65" charset="-120"/>
                    <a:ea typeface="標楷體" pitchFamily="65" charset="-120"/>
                  </a:rPr>
                  <a:t>方向是相反的，而這些聚集起來的正負電荷彼此間會產生</a:t>
                </a:r>
                <a:r>
                  <a:rPr lang="zh-TW" altLang="en-US" dirty="0" smtClean="0">
                    <a:latin typeface="標楷體" pitchFamily="65" charset="-120"/>
                    <a:ea typeface="標楷體" pitchFamily="65" charset="-120"/>
                  </a:rPr>
                  <a:t>電場和</a:t>
                </a:r>
                <a:r>
                  <a:rPr lang="zh-TW" altLang="en-US" dirty="0">
                    <a:latin typeface="標楷體" pitchFamily="65" charset="-120"/>
                    <a:ea typeface="標楷體" pitchFamily="65" charset="-120"/>
                  </a:rPr>
                  <a:t>電位差，我們稱之</a:t>
                </a:r>
                <a:r>
                  <a:rPr lang="zh-TW" altLang="en-US" b="1" dirty="0">
                    <a:latin typeface="標楷體" pitchFamily="65" charset="-120"/>
                    <a:ea typeface="標楷體" pitchFamily="65" charset="-120"/>
                  </a:rPr>
                  <a:t>霍爾</a:t>
                </a:r>
                <a:r>
                  <a:rPr lang="zh-TW" altLang="en-US" b="1" dirty="0" smtClean="0">
                    <a:latin typeface="標楷體" pitchFamily="65" charset="-120"/>
                    <a:ea typeface="標楷體" pitchFamily="65" charset="-120"/>
                  </a:rPr>
                  <a:t>電壓，</a:t>
                </a:r>
                <a:r>
                  <a:rPr lang="zh-TW" altLang="en-US" dirty="0" smtClean="0">
                    <a:latin typeface="標楷體" pitchFamily="65" charset="-120"/>
                    <a:ea typeface="標楷體" pitchFamily="65" charset="-120"/>
                  </a:rPr>
                  <a:t>此一</a:t>
                </a:r>
                <a:r>
                  <a:rPr lang="zh-TW" altLang="en-US" dirty="0">
                    <a:latin typeface="標楷體" pitchFamily="65" charset="-120"/>
                    <a:ea typeface="標楷體" pitchFamily="65" charset="-120"/>
                  </a:rPr>
                  <a:t>電力將會平衡掉勞侖茲力，使得接下來通過的載子</a:t>
                </a:r>
                <a:r>
                  <a:rPr lang="zh-TW" altLang="en-US" dirty="0" smtClean="0">
                    <a:latin typeface="標楷體" pitchFamily="65" charset="-120"/>
                    <a:ea typeface="標楷體" pitchFamily="65" charset="-120"/>
                  </a:rPr>
                  <a:t>能夠順利</a:t>
                </a:r>
                <a:r>
                  <a:rPr lang="zh-TW" altLang="en-US" dirty="0">
                    <a:latin typeface="標楷體" pitchFamily="65" charset="-120"/>
                    <a:ea typeface="標楷體" pitchFamily="65" charset="-120"/>
                  </a:rPr>
                  <a:t>通過而不會偏轉</a:t>
                </a:r>
                <a:r>
                  <a:rPr lang="zh-TW" altLang="en-US" dirty="0" smtClean="0">
                    <a:latin typeface="標楷體" pitchFamily="65" charset="-120"/>
                    <a:ea typeface="標楷體" pitchFamily="65" charset="-120"/>
                  </a:rPr>
                  <a:t>。</a:t>
                </a:r>
                <a14:m>
                  <m:oMath xmlns:m="http://schemas.openxmlformats.org/officeDocument/2006/math">
                    <m:groupChr>
                      <m:groupChrPr>
                        <m:chr m:val="⇀"/>
                        <m:pos m:val="top"/>
                        <m:vertJc m:val="bot"/>
                        <m:ctrlPr>
                          <a:rPr lang="zh-TW" altLang="en-US"/>
                        </m:ctrlPr>
                      </m:groupChrPr>
                      <m:e>
                        <m:r>
                          <a:rPr lang="zh-TW" altLang="en-US" i="1"/>
                          <m:t>𝐹</m:t>
                        </m:r>
                      </m:e>
                    </m:groupChr>
                    <m:r>
                      <a:rPr lang="zh-TW" altLang="en-US"/>
                      <m:t>=</m:t>
                    </m:r>
                    <m:r>
                      <a:rPr lang="zh-TW" altLang="en-US" i="1"/>
                      <m:t>𝑞</m:t>
                    </m:r>
                    <m:r>
                      <a:rPr lang="zh-TW" altLang="en-US"/>
                      <m:t>(</m:t>
                    </m:r>
                    <m:groupChr>
                      <m:groupChrPr>
                        <m:chr m:val="⇀"/>
                        <m:pos m:val="top"/>
                        <m:vertJc m:val="bot"/>
                        <m:ctrlPr>
                          <a:rPr lang="zh-TW" altLang="en-US" i="1"/>
                        </m:ctrlPr>
                      </m:groupChrPr>
                      <m:e>
                        <m:sSub>
                          <m:sSubPr>
                            <m:ctrlPr>
                              <a:rPr lang="zh-TW" altLang="en-US" i="1"/>
                            </m:ctrlPr>
                          </m:sSubPr>
                          <m:e>
                            <m:r>
                              <a:rPr lang="zh-TW" altLang="en-US" i="1"/>
                              <m:t>𝐸</m:t>
                            </m:r>
                          </m:e>
                          <m:sub>
                            <m:r>
                              <a:rPr lang="zh-TW" altLang="en-US" i="1"/>
                              <m:t>𝐻</m:t>
                            </m:r>
                          </m:sub>
                        </m:sSub>
                      </m:e>
                    </m:groupChr>
                    <m:r>
                      <a:rPr lang="zh-TW" altLang="en-US"/>
                      <m:t>+</m:t>
                    </m:r>
                    <m:groupChr>
                      <m:groupChrPr>
                        <m:chr m:val="⇀"/>
                        <m:pos m:val="top"/>
                        <m:vertJc m:val="bot"/>
                        <m:ctrlPr>
                          <a:rPr lang="zh-TW" altLang="en-US" i="1"/>
                        </m:ctrlPr>
                      </m:groupChrPr>
                      <m:e>
                        <m:sSub>
                          <m:sSubPr>
                            <m:ctrlPr>
                              <a:rPr lang="zh-TW" altLang="en-US" i="1"/>
                            </m:ctrlPr>
                          </m:sSubPr>
                          <m:e>
                            <m:r>
                              <a:rPr lang="zh-TW" altLang="en-US" i="1"/>
                              <m:t>𝑣</m:t>
                            </m:r>
                          </m:e>
                          <m:sub>
                            <m:r>
                              <a:rPr lang="zh-TW" altLang="en-US" i="1"/>
                              <m:t>𝑑</m:t>
                            </m:r>
                          </m:sub>
                        </m:sSub>
                      </m:e>
                    </m:groupChr>
                    <m:r>
                      <a:rPr lang="zh-TW" altLang="en-US"/>
                      <m:t>×</m:t>
                    </m:r>
                    <m:groupChr>
                      <m:groupChrPr>
                        <m:chr m:val="⇀"/>
                        <m:pos m:val="top"/>
                        <m:vertJc m:val="bot"/>
                        <m:ctrlPr>
                          <a:rPr lang="zh-TW" altLang="en-US" i="1"/>
                        </m:ctrlPr>
                      </m:groupChrPr>
                      <m:e>
                        <m:r>
                          <a:rPr lang="zh-TW" altLang="en-US" i="1"/>
                          <m:t>𝐵</m:t>
                        </m:r>
                      </m:e>
                    </m:groupChr>
                    <m:r>
                      <a:rPr lang="zh-TW" altLang="en-US"/>
                      <m:t>)=0</m:t>
                    </m:r>
                  </m:oMath>
                </a14:m>
                <a:r>
                  <a:rPr lang="zh-TW" altLang="en-US" dirty="0">
                    <a:latin typeface="標楷體" pitchFamily="65" charset="-120"/>
                    <a:ea typeface="標楷體" pitchFamily="65" charset="-120"/>
                  </a:rPr>
                  <a:t>　　　　　　　　</a:t>
                </a:r>
              </a:p>
              <a:p>
                <a:r>
                  <a:rPr lang="zh-TW" altLang="en-US" dirty="0">
                    <a:latin typeface="標楷體" pitchFamily="65" charset="-120"/>
                    <a:ea typeface="標楷體" pitchFamily="65" charset="-120"/>
                  </a:rPr>
                  <a:t>霍爾電場為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en-US"/>
                        </m:ctrlPr>
                      </m:sSubPr>
                      <m:e>
                        <m:groupChr>
                          <m:groupChrPr>
                            <m:chr m:val="⇀"/>
                            <m:pos m:val="top"/>
                            <m:vertJc m:val="bot"/>
                            <m:ctrlPr>
                              <a:rPr lang="zh-TW" altLang="en-US"/>
                            </m:ctrlPr>
                          </m:groupChrPr>
                          <m:e>
                            <m:r>
                              <a:rPr lang="zh-TW" altLang="en-US" i="1"/>
                              <m:t>𝐸</m:t>
                            </m:r>
                          </m:e>
                        </m:groupChr>
                      </m:e>
                      <m:sub>
                        <m:r>
                          <a:rPr lang="zh-TW" altLang="en-US" i="1"/>
                          <m:t>𝐻</m:t>
                        </m:r>
                      </m:sub>
                    </m:sSub>
                    <m:r>
                      <a:rPr lang="zh-TW" altLang="en-US"/>
                      <m:t>=−</m:t>
                    </m:r>
                    <m:groupChr>
                      <m:groupChrPr>
                        <m:chr m:val="⇀"/>
                        <m:pos m:val="top"/>
                        <m:vertJc m:val="bot"/>
                        <m:ctrlPr>
                          <a:rPr lang="zh-TW" altLang="en-US" i="1"/>
                        </m:ctrlPr>
                      </m:groupChrPr>
                      <m:e>
                        <m:sSub>
                          <m:sSubPr>
                            <m:ctrlPr>
                              <a:rPr lang="zh-TW" altLang="en-US" i="1"/>
                            </m:ctrlPr>
                          </m:sSubPr>
                          <m:e>
                            <m:r>
                              <a:rPr lang="zh-TW" altLang="en-US" i="1"/>
                              <m:t>𝑣</m:t>
                            </m:r>
                          </m:e>
                          <m:sub>
                            <m:r>
                              <a:rPr lang="zh-TW" altLang="en-US" i="1"/>
                              <m:t>𝑑</m:t>
                            </m:r>
                          </m:sub>
                        </m:sSub>
                      </m:e>
                    </m:groupChr>
                    <m:r>
                      <a:rPr lang="zh-TW" altLang="en-US"/>
                      <m:t>×</m:t>
                    </m:r>
                    <m:groupChr>
                      <m:groupChrPr>
                        <m:chr m:val="⇀"/>
                        <m:pos m:val="top"/>
                        <m:vertJc m:val="bot"/>
                        <m:ctrlPr>
                          <a:rPr lang="zh-TW" altLang="en-US" i="1"/>
                        </m:ctrlPr>
                      </m:groupChrPr>
                      <m:e>
                        <m:r>
                          <a:rPr lang="zh-TW" altLang="en-US" i="1"/>
                          <m:t>𝐵</m:t>
                        </m:r>
                      </m:e>
                    </m:groupChr>
                  </m:oMath>
                </a14:m>
                <a:r>
                  <a:rPr lang="zh-TW" altLang="en-US" dirty="0">
                    <a:latin typeface="標楷體" pitchFamily="65" charset="-120"/>
                    <a:ea typeface="標楷體" pitchFamily="65" charset="-120"/>
                  </a:rPr>
                  <a:t> 　　　　　　　　</a:t>
                </a:r>
              </a:p>
              <a:p>
                <a:r>
                  <a:rPr lang="zh-TW" altLang="en-US" dirty="0">
                    <a:latin typeface="標楷體" pitchFamily="65" charset="-120"/>
                    <a:ea typeface="標楷體" pitchFamily="65" charset="-120"/>
                  </a:rPr>
                  <a:t>霍爾</a:t>
                </a:r>
                <a:r>
                  <a:rPr lang="zh-TW" altLang="en-US" dirty="0" smtClean="0">
                    <a:latin typeface="標楷體" pitchFamily="65" charset="-120"/>
                    <a:ea typeface="標楷體" pitchFamily="65" charset="-120"/>
                  </a:rPr>
                  <a:t>電壓為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en-US"/>
                        </m:ctrlPr>
                      </m:sSubPr>
                      <m:e>
                        <m:r>
                          <a:rPr lang="zh-TW" altLang="en-US" i="1"/>
                          <m:t>𝑉</m:t>
                        </m:r>
                      </m:e>
                      <m:sub>
                        <m:r>
                          <a:rPr lang="zh-TW" altLang="en-US" i="1"/>
                          <m:t>𝐻</m:t>
                        </m:r>
                      </m:sub>
                    </m:sSub>
                    <m:r>
                      <a:rPr lang="zh-TW" altLang="en-US"/>
                      <m:t>=</m:t>
                    </m:r>
                    <m:sSub>
                      <m:sSubPr>
                        <m:ctrlPr>
                          <a:rPr lang="zh-TW" altLang="en-US" i="1"/>
                        </m:ctrlPr>
                      </m:sSubPr>
                      <m:e>
                        <m:groupChr>
                          <m:groupChrPr>
                            <m:chr m:val="⇀"/>
                            <m:pos m:val="top"/>
                            <m:vertJc m:val="bot"/>
                            <m:ctrlPr>
                              <a:rPr lang="zh-TW" altLang="en-US" i="1"/>
                            </m:ctrlPr>
                          </m:groupChrPr>
                          <m:e>
                            <m:r>
                              <a:rPr lang="zh-TW" altLang="en-US" i="1"/>
                              <m:t>𝐸</m:t>
                            </m:r>
                          </m:e>
                        </m:groupChr>
                      </m:e>
                      <m:sub>
                        <m:r>
                          <a:rPr lang="zh-TW" altLang="en-US" i="1"/>
                          <m:t>𝐻</m:t>
                        </m:r>
                      </m:sub>
                    </m:sSub>
                    <m:r>
                      <a:rPr lang="zh-TW" altLang="en-US" i="1"/>
                      <m:t>𝑤</m:t>
                    </m:r>
                    <m:r>
                      <a:rPr lang="zh-TW" altLang="en-US"/>
                      <m:t>=</m:t>
                    </m:r>
                    <m:sSub>
                      <m:sSubPr>
                        <m:ctrlPr>
                          <a:rPr lang="zh-TW" altLang="en-US" i="1"/>
                        </m:ctrlPr>
                      </m:sSubPr>
                      <m:e>
                        <m:r>
                          <a:rPr lang="zh-TW" altLang="en-US" i="1"/>
                          <m:t>𝑣</m:t>
                        </m:r>
                      </m:e>
                      <m:sub>
                        <m:r>
                          <a:rPr lang="zh-TW" altLang="en-US" i="1"/>
                          <m:t>𝑑</m:t>
                        </m:r>
                      </m:sub>
                    </m:sSub>
                    <m:r>
                      <a:rPr lang="zh-TW" altLang="en-US" i="1"/>
                      <m:t>𝐵𝑤</m:t>
                    </m:r>
                    <m:r>
                      <a:rPr lang="zh-TW" altLang="en-US" b="0" i="1" smtClean="0">
                        <a:latin typeface="Cambria Math"/>
                      </a:rPr>
                      <m:t>，</m:t>
                    </m:r>
                  </m:oMath>
                </a14:m>
                <a:r>
                  <a:rPr lang="zh-TW" altLang="en-US" dirty="0" smtClean="0">
                    <a:latin typeface="標楷體" pitchFamily="65" charset="-120"/>
                    <a:ea typeface="標楷體" pitchFamily="65" charset="-120"/>
                  </a:rPr>
                  <a:t>其中</a:t>
                </a:r>
                <a:r>
                  <a:rPr lang="en-US" altLang="zh-TW" i="1" dirty="0">
                    <a:latin typeface="標楷體" pitchFamily="65" charset="-120"/>
                    <a:ea typeface="標楷體" pitchFamily="65" charset="-120"/>
                  </a:rPr>
                  <a:t>w</a:t>
                </a:r>
                <a:r>
                  <a:rPr lang="zh-TW" altLang="en-US" dirty="0">
                    <a:latin typeface="標楷體" pitchFamily="65" charset="-120"/>
                    <a:ea typeface="標楷體" pitchFamily="65" charset="-120"/>
                  </a:rPr>
                  <a:t>為寬度，</a:t>
                </a:r>
                <a:r>
                  <a:rPr lang="en-US" altLang="zh-TW" i="1" dirty="0" err="1">
                    <a:latin typeface="標楷體" pitchFamily="65" charset="-120"/>
                    <a:ea typeface="標楷體" pitchFamily="65" charset="-120"/>
                  </a:rPr>
                  <a:t>v</a:t>
                </a:r>
                <a:r>
                  <a:rPr lang="en-US" altLang="zh-TW" i="1" baseline="-25000" dirty="0" err="1">
                    <a:latin typeface="標楷體" pitchFamily="65" charset="-120"/>
                    <a:ea typeface="標楷體" pitchFamily="65" charset="-120"/>
                  </a:rPr>
                  <a:t>d</a:t>
                </a:r>
                <a:r>
                  <a:rPr lang="zh-TW" altLang="en-US" dirty="0">
                    <a:latin typeface="標楷體" pitchFamily="65" charset="-120"/>
                    <a:ea typeface="標楷體" pitchFamily="65" charset="-120"/>
                  </a:rPr>
                  <a:t>為電荷飄移速度，若電荷密度為</a:t>
                </a:r>
                <a:r>
                  <a:rPr lang="en-US" altLang="zh-TW" i="1" dirty="0">
                    <a:latin typeface="標楷體" pitchFamily="65" charset="-120"/>
                    <a:ea typeface="標楷體" pitchFamily="65" charset="-120"/>
                  </a:rPr>
                  <a:t>n</a:t>
                </a:r>
                <a:r>
                  <a:rPr lang="zh-TW" altLang="en-US" dirty="0">
                    <a:latin typeface="標楷體" pitchFamily="65" charset="-120"/>
                    <a:ea typeface="標楷體" pitchFamily="65" charset="-120"/>
                  </a:rPr>
                  <a:t>，導體厚度為</a:t>
                </a:r>
                <a:r>
                  <a:rPr lang="en-US" altLang="zh-TW" i="1" dirty="0" smtClean="0">
                    <a:latin typeface="標楷體" pitchFamily="65" charset="-120"/>
                    <a:ea typeface="標楷體" pitchFamily="65" charset="-120"/>
                  </a:rPr>
                  <a:t>t</a:t>
                </a:r>
              </a:p>
              <a:p>
                <a:pPr marL="0" indent="0">
                  <a:buNone/>
                </a:pPr>
                <a:r>
                  <a:rPr lang="zh-TW" altLang="en-US" i="1" dirty="0">
                    <a:latin typeface="標楷體" pitchFamily="65" charset="-120"/>
                    <a:ea typeface="標楷體" pitchFamily="65" charset="-120"/>
                  </a:rPr>
                  <a:t> </a:t>
                </a:r>
                <a:r>
                  <a:rPr lang="zh-TW" altLang="en-US" i="1" dirty="0" smtClean="0">
                    <a:latin typeface="標楷體" pitchFamily="65" charset="-120"/>
                    <a:ea typeface="標楷體" pitchFamily="65" charset="-120"/>
                  </a:rPr>
                  <a:t> </a:t>
                </a:r>
                <a:r>
                  <a:rPr lang="zh-TW" altLang="en-US" dirty="0" smtClean="0">
                    <a:latin typeface="標楷體" pitchFamily="65" charset="-120"/>
                    <a:ea typeface="標楷體" pitchFamily="65" charset="-120"/>
                  </a:rPr>
                  <a:t>則</a:t>
                </a:r>
                <a:r>
                  <a:rPr lang="zh-TW" altLang="en-US" dirty="0">
                    <a:latin typeface="標楷體" pitchFamily="65" charset="-120"/>
                    <a:ea typeface="標楷體" pitchFamily="65" charset="-120"/>
                  </a:rPr>
                  <a:t>電流是</a:t>
                </a:r>
                <a:r>
                  <a:rPr lang="en-US" altLang="zh-TW" i="1" dirty="0">
                    <a:latin typeface="標楷體" pitchFamily="65" charset="-120"/>
                    <a:ea typeface="標楷體" pitchFamily="65" charset="-120"/>
                  </a:rPr>
                  <a:t>I=n w t q </a:t>
                </a:r>
                <a:r>
                  <a:rPr lang="en-US" altLang="zh-TW" i="1" dirty="0" err="1">
                    <a:latin typeface="標楷體" pitchFamily="65" charset="-120"/>
                    <a:ea typeface="標楷體" pitchFamily="65" charset="-120"/>
                  </a:rPr>
                  <a:t>v</a:t>
                </a:r>
                <a:r>
                  <a:rPr lang="en-US" altLang="zh-TW" i="1" baseline="-25000" dirty="0" err="1">
                    <a:latin typeface="標楷體" pitchFamily="65" charset="-120"/>
                    <a:ea typeface="標楷體" pitchFamily="65" charset="-120"/>
                  </a:rPr>
                  <a:t>d</a:t>
                </a:r>
                <a:r>
                  <a:rPr lang="zh-TW" altLang="en-US" i="1" dirty="0">
                    <a:latin typeface="標楷體" pitchFamily="65" charset="-120"/>
                    <a:ea typeface="標楷體" pitchFamily="65" charset="-120"/>
                  </a:rPr>
                  <a:t> </a:t>
                </a:r>
                <a:r>
                  <a:rPr lang="zh-TW" altLang="en-US" dirty="0">
                    <a:latin typeface="標楷體" pitchFamily="65" charset="-120"/>
                    <a:ea typeface="標楷體" pitchFamily="65" charset="-120"/>
                  </a:rPr>
                  <a:t>於是我們可</a:t>
                </a:r>
                <a:r>
                  <a:rPr lang="zh-TW" altLang="en-US" dirty="0" smtClean="0">
                    <a:latin typeface="標楷體" pitchFamily="65" charset="-120"/>
                    <a:ea typeface="標楷體" pitchFamily="65" charset="-120"/>
                  </a:rPr>
                  <a:t>得到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en-US"/>
                        </m:ctrlPr>
                      </m:sSubPr>
                      <m:e>
                        <m:r>
                          <a:rPr lang="zh-TW" altLang="en-US" i="1"/>
                          <m:t>𝑉</m:t>
                        </m:r>
                      </m:e>
                      <m:sub>
                        <m:r>
                          <a:rPr lang="zh-TW" altLang="en-US" i="1"/>
                          <m:t>𝐻</m:t>
                        </m:r>
                      </m:sub>
                    </m:sSub>
                    <m:r>
                      <a:rPr lang="zh-TW" altLang="en-US"/>
                      <m:t>=</m:t>
                    </m:r>
                    <m:f>
                      <m:fPr>
                        <m:ctrlPr>
                          <a:rPr lang="zh-TW" altLang="en-US" i="1"/>
                        </m:ctrlPr>
                      </m:fPr>
                      <m:num>
                        <m:r>
                          <a:rPr lang="zh-TW" altLang="en-US" i="1"/>
                          <m:t>𝐼𝐵</m:t>
                        </m:r>
                      </m:num>
                      <m:den>
                        <m:r>
                          <a:rPr lang="zh-TW" altLang="en-US" i="1"/>
                          <m:t>𝑛𝑞𝑡</m:t>
                        </m:r>
                      </m:den>
                    </m:f>
                  </m:oMath>
                </a14:m>
                <a:endParaRPr lang="en-US" altLang="zh-TW" dirty="0" smtClean="0">
                  <a:latin typeface="標楷體" pitchFamily="65" charset="-120"/>
                  <a:ea typeface="標楷體" pitchFamily="65" charset="-120"/>
                </a:endParaRPr>
              </a:p>
              <a:p>
                <a:pPr marL="0" indent="0">
                  <a:buNone/>
                </a:pPr>
                <a:endParaRPr lang="zh-TW" altLang="en-US" dirty="0">
                  <a:latin typeface="標楷體" pitchFamily="65" charset="-120"/>
                  <a:ea typeface="標楷體" pitchFamily="65" charset="-120"/>
                </a:endParaRPr>
              </a:p>
              <a:p>
                <a:endParaRPr lang="zh-TW" altLang="en-US" dirty="0">
                  <a:latin typeface="標楷體" pitchFamily="65" charset="-120"/>
                  <a:ea typeface="標楷體" pitchFamily="65" charset="-120"/>
                </a:endParaRPr>
              </a:p>
            </p:txBody>
          </p:sp>
        </mc:Choice>
        <mc:Fallback>
          <p:sp>
            <p:nvSpPr>
              <p:cNvPr id="4" name="內容版面配置區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196752"/>
                <a:ext cx="8003232" cy="5277200"/>
              </a:xfrm>
              <a:blipFill rotWithShape="1">
                <a:blip r:embed="rId2" cstate="print"/>
                <a:stretch>
                  <a:fillRect l="-305" t="-92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94731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51112" y="1556792"/>
            <a:ext cx="7992888" cy="1894362"/>
          </a:xfrm>
        </p:spPr>
        <p:txBody>
          <a:bodyPr>
            <a:noAutofit/>
          </a:bodyPr>
          <a:lstStyle/>
          <a:p>
            <a:r>
              <a:rPr lang="zh-TW" altLang="en-US" sz="60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高斯計使用設定與程序</a:t>
            </a:r>
            <a:endParaRPr lang="zh-TW" altLang="en-US" sz="60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資料庫圖表 9"/>
          <p:cNvGraphicFramePr/>
          <p:nvPr/>
        </p:nvGraphicFramePr>
        <p:xfrm>
          <a:off x="-2196752" y="0"/>
          <a:ext cx="8748464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資料庫圖表 10"/>
          <p:cNvGraphicFramePr/>
          <p:nvPr/>
        </p:nvGraphicFramePr>
        <p:xfrm>
          <a:off x="4499992" y="404664"/>
          <a:ext cx="6624736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31640" y="1556792"/>
            <a:ext cx="8964488" cy="1894362"/>
          </a:xfrm>
        </p:spPr>
        <p:txBody>
          <a:bodyPr>
            <a:normAutofit/>
          </a:bodyPr>
          <a:lstStyle/>
          <a:p>
            <a:r>
              <a:rPr lang="zh-TW" altLang="en-US" sz="54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高斯計各按鈕名稱與功能</a:t>
            </a:r>
            <a:endParaRPr lang="zh-TW" altLang="en-US" sz="5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資料庫圖表 8"/>
          <p:cNvGraphicFramePr/>
          <p:nvPr/>
        </p:nvGraphicFramePr>
        <p:xfrm>
          <a:off x="0" y="548680"/>
          <a:ext cx="8820472" cy="3617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sz="48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歸零</a:t>
            </a:r>
            <a:r>
              <a:rPr lang="en-US" altLang="zh-TW" sz="48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ZERO</a:t>
            </a:r>
            <a:endParaRPr lang="zh-TW" altLang="en-US" sz="48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 descr="IMG_4061.JPG"/>
          <p:cNvPicPr>
            <a:picLocks noChangeAspect="1"/>
          </p:cNvPicPr>
          <p:nvPr/>
        </p:nvPicPr>
        <p:blipFill>
          <a:blip r:embed="rId7" cstate="print"/>
          <a:srcRect l="10626" t="12167" r="17713" b="12167"/>
          <a:stretch>
            <a:fillRect/>
          </a:stretch>
        </p:blipFill>
        <p:spPr>
          <a:xfrm>
            <a:off x="0" y="3140968"/>
            <a:ext cx="2790976" cy="1656184"/>
          </a:xfrm>
          <a:prstGeom prst="rect">
            <a:avLst/>
          </a:prstGeom>
        </p:spPr>
      </p:pic>
      <p:grpSp>
        <p:nvGrpSpPr>
          <p:cNvPr id="7" name="群組 6"/>
          <p:cNvGrpSpPr/>
          <p:nvPr/>
        </p:nvGrpSpPr>
        <p:grpSpPr>
          <a:xfrm>
            <a:off x="2987824" y="3140968"/>
            <a:ext cx="2880320" cy="2952328"/>
            <a:chOff x="1763688" y="2348880"/>
            <a:chExt cx="3151234" cy="2592288"/>
          </a:xfrm>
        </p:grpSpPr>
        <p:pic>
          <p:nvPicPr>
            <p:cNvPr id="5" name="圖片 4" descr="IMG_4062.JPG"/>
            <p:cNvPicPr>
              <a:picLocks noChangeAspect="1"/>
            </p:cNvPicPr>
            <p:nvPr/>
          </p:nvPicPr>
          <p:blipFill>
            <a:blip r:embed="rId8" cstate="print"/>
            <a:srcRect t="49120" b="4648"/>
            <a:stretch>
              <a:fillRect/>
            </a:stretch>
          </p:blipFill>
          <p:spPr>
            <a:xfrm>
              <a:off x="1763688" y="2348880"/>
              <a:ext cx="3151234" cy="2592288"/>
            </a:xfrm>
            <a:prstGeom prst="rect">
              <a:avLst/>
            </a:prstGeom>
          </p:spPr>
        </p:pic>
        <p:sp>
          <p:nvSpPr>
            <p:cNvPr id="6" name="框架 5"/>
            <p:cNvSpPr/>
            <p:nvPr/>
          </p:nvSpPr>
          <p:spPr>
            <a:xfrm>
              <a:off x="2195736" y="2564904"/>
              <a:ext cx="792088" cy="648072"/>
            </a:xfrm>
            <a:prstGeom prst="fram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sz="48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範圍設定</a:t>
            </a:r>
            <a:r>
              <a:rPr lang="en-US" altLang="zh-TW" sz="48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RANGE</a:t>
            </a:r>
            <a:endParaRPr lang="zh-TW" altLang="en-US" sz="48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sz="quarter" idx="1"/>
          </p:nvPr>
        </p:nvGraphicFramePr>
        <p:xfrm>
          <a:off x="251520" y="1268761"/>
          <a:ext cx="8892480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圖片 5" descr="IMG_4062.JPG"/>
          <p:cNvPicPr>
            <a:picLocks noChangeAspect="1"/>
          </p:cNvPicPr>
          <p:nvPr/>
        </p:nvPicPr>
        <p:blipFill>
          <a:blip r:embed="rId7" cstate="print"/>
          <a:srcRect l="3292" t="47900" r="8897" b="2751"/>
          <a:stretch>
            <a:fillRect/>
          </a:stretch>
        </p:blipFill>
        <p:spPr>
          <a:xfrm>
            <a:off x="3059832" y="3429000"/>
            <a:ext cx="2987824" cy="2987824"/>
          </a:xfrm>
          <a:prstGeom prst="rect">
            <a:avLst/>
          </a:prstGeom>
        </p:spPr>
      </p:pic>
      <p:pic>
        <p:nvPicPr>
          <p:cNvPr id="7" name="圖片 6" descr="IMG_4064.JPG"/>
          <p:cNvPicPr>
            <a:picLocks noChangeAspect="1"/>
          </p:cNvPicPr>
          <p:nvPr/>
        </p:nvPicPr>
        <p:blipFill>
          <a:blip r:embed="rId8" cstate="print"/>
          <a:srcRect l="10080" t="8650" r="12141" b="22152"/>
          <a:stretch>
            <a:fillRect/>
          </a:stretch>
        </p:blipFill>
        <p:spPr>
          <a:xfrm>
            <a:off x="5975648" y="3789040"/>
            <a:ext cx="3168352" cy="1584176"/>
          </a:xfrm>
          <a:prstGeom prst="rect">
            <a:avLst/>
          </a:prstGeom>
        </p:spPr>
      </p:pic>
      <p:grpSp>
        <p:nvGrpSpPr>
          <p:cNvPr id="11" name="群組 10"/>
          <p:cNvGrpSpPr/>
          <p:nvPr/>
        </p:nvGrpSpPr>
        <p:grpSpPr>
          <a:xfrm>
            <a:off x="0" y="3429000"/>
            <a:ext cx="2987824" cy="2987824"/>
            <a:chOff x="0" y="3429000"/>
            <a:chExt cx="2987824" cy="2987824"/>
          </a:xfrm>
        </p:grpSpPr>
        <p:pic>
          <p:nvPicPr>
            <p:cNvPr id="5" name="圖片 4" descr="IMG_4062.JPG"/>
            <p:cNvPicPr>
              <a:picLocks noChangeAspect="1"/>
            </p:cNvPicPr>
            <p:nvPr/>
          </p:nvPicPr>
          <p:blipFill>
            <a:blip r:embed="rId7" cstate="print"/>
            <a:srcRect l="3292" t="47900" r="8897" b="2751"/>
            <a:stretch>
              <a:fillRect/>
            </a:stretch>
          </p:blipFill>
          <p:spPr>
            <a:xfrm>
              <a:off x="0" y="3429000"/>
              <a:ext cx="2987824" cy="2987824"/>
            </a:xfrm>
            <a:prstGeom prst="rect">
              <a:avLst/>
            </a:prstGeom>
          </p:spPr>
        </p:pic>
        <p:sp>
          <p:nvSpPr>
            <p:cNvPr id="8" name="框架 7"/>
            <p:cNvSpPr/>
            <p:nvPr/>
          </p:nvSpPr>
          <p:spPr>
            <a:xfrm>
              <a:off x="1835696" y="5013176"/>
              <a:ext cx="720080" cy="576064"/>
            </a:xfrm>
            <a:prstGeom prst="fram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9" name="框架 8"/>
          <p:cNvSpPr/>
          <p:nvPr/>
        </p:nvSpPr>
        <p:spPr>
          <a:xfrm>
            <a:off x="3491880" y="5085184"/>
            <a:ext cx="720080" cy="576064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0" name="框架 9"/>
          <p:cNvSpPr/>
          <p:nvPr/>
        </p:nvSpPr>
        <p:spPr>
          <a:xfrm>
            <a:off x="6084168" y="4653136"/>
            <a:ext cx="1440160" cy="504056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壁窗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2792</TotalTime>
  <Words>490</Words>
  <Application>Microsoft Office PowerPoint</Application>
  <PresentationFormat>如螢幕大小 (4:3)</PresentationFormat>
  <Paragraphs>82</Paragraphs>
  <Slides>16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18" baseType="lpstr">
      <vt:lpstr>壁窗</vt:lpstr>
      <vt:lpstr>Equation</vt:lpstr>
      <vt:lpstr>高斯計</vt:lpstr>
      <vt:lpstr>測量原理</vt:lpstr>
      <vt:lpstr>投影片 3</vt:lpstr>
      <vt:lpstr>霍爾效應公式推導</vt:lpstr>
      <vt:lpstr>高斯計使用設定與程序</vt:lpstr>
      <vt:lpstr>投影片 6</vt:lpstr>
      <vt:lpstr>高斯計各按鈕名稱與功能</vt:lpstr>
      <vt:lpstr>歸零ZERO</vt:lpstr>
      <vt:lpstr>範圍設定RANGE</vt:lpstr>
      <vt:lpstr>單位設定UNITS</vt:lpstr>
      <vt:lpstr>交直流切換AC/DC</vt:lpstr>
      <vt:lpstr>開關ON/OFF</vt:lpstr>
      <vt:lpstr>休眠模式SLEEP MODE</vt:lpstr>
      <vt:lpstr>數值擷取HOLD</vt:lpstr>
      <vt:lpstr>注意事項</vt:lpstr>
      <vt:lpstr>投影片 16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高斯計</dc:title>
  <dc:creator>A Hi</dc:creator>
  <cp:lastModifiedBy>win</cp:lastModifiedBy>
  <cp:revision>70</cp:revision>
  <dcterms:created xsi:type="dcterms:W3CDTF">2013-03-11T06:10:19Z</dcterms:created>
  <dcterms:modified xsi:type="dcterms:W3CDTF">2013-05-23T02:12:20Z</dcterms:modified>
</cp:coreProperties>
</file>